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sldIdLst>
    <p:sldId id="269" r:id="rId5"/>
    <p:sldId id="297" r:id="rId6"/>
    <p:sldId id="303" r:id="rId7"/>
    <p:sldId id="275" r:id="rId8"/>
    <p:sldId id="278" r:id="rId9"/>
    <p:sldId id="271" r:id="rId10"/>
    <p:sldId id="272" r:id="rId11"/>
    <p:sldId id="305" r:id="rId12"/>
    <p:sldId id="306" r:id="rId13"/>
    <p:sldId id="307" r:id="rId14"/>
    <p:sldId id="294" r:id="rId15"/>
    <p:sldId id="310" r:id="rId16"/>
    <p:sldId id="308" r:id="rId17"/>
    <p:sldId id="311"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DD3B76A-DB39-46F7-A924-0FE865BE2250}" v="1" dt="2025-01-10T18:24:50.70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35" autoAdjust="0"/>
    <p:restoredTop sz="86410"/>
  </p:normalViewPr>
  <p:slideViewPr>
    <p:cSldViewPr snapToGrid="0">
      <p:cViewPr varScale="1">
        <p:scale>
          <a:sx n="98" d="100"/>
          <a:sy n="98" d="100"/>
        </p:scale>
        <p:origin x="276" y="90"/>
      </p:cViewPr>
      <p:guideLst/>
    </p:cSldViewPr>
  </p:slideViewPr>
  <p:outlineViewPr>
    <p:cViewPr>
      <p:scale>
        <a:sx n="33" d="100"/>
        <a:sy n="33" d="100"/>
      </p:scale>
      <p:origin x="0" y="-6774"/>
    </p:cViewPr>
  </p:outlineViewPr>
  <p:notesTextViewPr>
    <p:cViewPr>
      <p:scale>
        <a:sx n="1" d="1"/>
        <a:sy n="1" d="1"/>
      </p:scale>
      <p:origin x="0" y="0"/>
    </p:cViewPr>
  </p:notesTextViewPr>
  <p:notesViewPr>
    <p:cSldViewPr snapToGrid="0">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Proposed Performance</a:t>
            </a:r>
            <a:r>
              <a:rPr lang="en-US" baseline="0"/>
              <a:t> Measure Count</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Summary!$C$1</c:f>
              <c:strCache>
                <c:ptCount val="1"/>
                <c:pt idx="0">
                  <c:v>Count</c:v>
                </c:pt>
              </c:strCache>
            </c:strRef>
          </c:tx>
          <c:spPr>
            <a:solidFill>
              <a:schemeClr val="accent1"/>
            </a:solidFill>
            <a:ln>
              <a:noFill/>
            </a:ln>
            <a:effectLst/>
          </c:spPr>
          <c:invertIfNegative val="0"/>
          <c:cat>
            <c:strRef>
              <c:f>Summary!$A$2:$A$14</c:f>
              <c:strCache>
                <c:ptCount val="13"/>
                <c:pt idx="0">
                  <c:v>Maintenance</c:v>
                </c:pt>
                <c:pt idx="1">
                  <c:v>Traffic Operations</c:v>
                </c:pt>
                <c:pt idx="2">
                  <c:v>Materials</c:v>
                </c:pt>
                <c:pt idx="3">
                  <c:v>Planning</c:v>
                </c:pt>
                <c:pt idx="4">
                  <c:v>Equipment</c:v>
                </c:pt>
                <c:pt idx="5">
                  <c:v>Environmental Analysis</c:v>
                </c:pt>
                <c:pt idx="6">
                  <c:v>Construction</c:v>
                </c:pt>
                <c:pt idx="7">
                  <c:v>Program Management</c:v>
                </c:pt>
                <c:pt idx="8">
                  <c:v>Highway Design</c:v>
                </c:pt>
                <c:pt idx="9">
                  <c:v>Professional Services</c:v>
                </c:pt>
                <c:pt idx="10">
                  <c:v>Right of Way &amp; Utilities</c:v>
                </c:pt>
                <c:pt idx="11">
                  <c:v>Structural Design</c:v>
                </c:pt>
                <c:pt idx="12">
                  <c:v>Construction Procurement</c:v>
                </c:pt>
              </c:strCache>
              <c:extLst/>
            </c:strRef>
          </c:cat>
          <c:val>
            <c:numRef>
              <c:f>Summary!$C$2:$C$14</c:f>
              <c:numCache>
                <c:formatCode>General</c:formatCode>
                <c:ptCount val="13"/>
                <c:pt idx="0">
                  <c:v>114</c:v>
                </c:pt>
                <c:pt idx="1">
                  <c:v>21</c:v>
                </c:pt>
                <c:pt idx="2">
                  <c:v>18</c:v>
                </c:pt>
                <c:pt idx="3">
                  <c:v>44</c:v>
                </c:pt>
                <c:pt idx="4">
                  <c:v>35</c:v>
                </c:pt>
                <c:pt idx="5">
                  <c:v>12</c:v>
                </c:pt>
                <c:pt idx="6">
                  <c:v>15</c:v>
                </c:pt>
                <c:pt idx="7">
                  <c:v>25</c:v>
                </c:pt>
                <c:pt idx="8">
                  <c:v>19</c:v>
                </c:pt>
                <c:pt idx="9">
                  <c:v>8</c:v>
                </c:pt>
                <c:pt idx="10">
                  <c:v>21</c:v>
                </c:pt>
                <c:pt idx="11">
                  <c:v>18</c:v>
                </c:pt>
                <c:pt idx="12">
                  <c:v>26</c:v>
                </c:pt>
              </c:numCache>
            </c:numRef>
          </c:val>
          <c:extLst>
            <c:ext xmlns:c16="http://schemas.microsoft.com/office/drawing/2014/chart" uri="{C3380CC4-5D6E-409C-BE32-E72D297353CC}">
              <c16:uniqueId val="{00000000-684C-4735-B806-99293CF171B7}"/>
            </c:ext>
          </c:extLst>
        </c:ser>
        <c:dLbls>
          <c:showLegendKey val="0"/>
          <c:showVal val="0"/>
          <c:showCatName val="0"/>
          <c:showSerName val="0"/>
          <c:showPercent val="0"/>
          <c:showBubbleSize val="0"/>
        </c:dLbls>
        <c:gapWidth val="182"/>
        <c:axId val="2131567168"/>
        <c:axId val="2131567584"/>
      </c:barChart>
      <c:catAx>
        <c:axId val="213156716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31567584"/>
        <c:crosses val="autoZero"/>
        <c:auto val="1"/>
        <c:lblAlgn val="ctr"/>
        <c:lblOffset val="100"/>
        <c:noMultiLvlLbl val="0"/>
      </c:catAx>
      <c:valAx>
        <c:axId val="213156758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315671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_rels/data2.xml.rels><?xml version="1.0" encoding="UTF-8" standalone="yes"?>
<Relationships xmlns="http://schemas.openxmlformats.org/package/2006/relationships"><Relationship Id="rId8" Type="http://schemas.openxmlformats.org/officeDocument/2006/relationships/image" Target="../media/image23.svg"/><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image" Target="../media/image17.svg"/><Relationship Id="rId1" Type="http://schemas.openxmlformats.org/officeDocument/2006/relationships/image" Target="../media/image16.png"/><Relationship Id="rId6" Type="http://schemas.openxmlformats.org/officeDocument/2006/relationships/image" Target="../media/image21.svg"/><Relationship Id="rId5" Type="http://schemas.openxmlformats.org/officeDocument/2006/relationships/image" Target="../media/image20.png"/><Relationship Id="rId4" Type="http://schemas.openxmlformats.org/officeDocument/2006/relationships/image" Target="../media/image19.svg"/></Relationships>
</file>

<file path=ppt/diagrams/_rels/drawing2.xml.rels><?xml version="1.0" encoding="UTF-8" standalone="yes"?>
<Relationships xmlns="http://schemas.openxmlformats.org/package/2006/relationships"><Relationship Id="rId8" Type="http://schemas.openxmlformats.org/officeDocument/2006/relationships/image" Target="../media/image23.svg"/><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image" Target="../media/image17.svg"/><Relationship Id="rId1" Type="http://schemas.openxmlformats.org/officeDocument/2006/relationships/image" Target="../media/image16.png"/><Relationship Id="rId6" Type="http://schemas.openxmlformats.org/officeDocument/2006/relationships/image" Target="../media/image21.svg"/><Relationship Id="rId5" Type="http://schemas.openxmlformats.org/officeDocument/2006/relationships/image" Target="../media/image20.png"/><Relationship Id="rId4" Type="http://schemas.openxmlformats.org/officeDocument/2006/relationships/image" Target="../media/image19.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a:alpha val="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EAAA4B3-A706-48A6-98B8-085526E980B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E86737C4-100F-4526-A2E0-E0D40DB898AA}">
      <dgm:prSet phldrT="[Text]"/>
      <dgm:spPr/>
      <dgm:t>
        <a:bodyPr/>
        <a:lstStyle/>
        <a:p>
          <a:r>
            <a:rPr lang="en-US" dirty="0"/>
            <a:t>Yes!</a:t>
          </a:r>
        </a:p>
      </dgm:t>
    </dgm:pt>
    <dgm:pt modelId="{D6428771-FEAB-43E5-9F30-EC07C5F14569}" type="parTrans" cxnId="{BDAA06E8-745D-48FE-9D58-51149F29A2BD}">
      <dgm:prSet/>
      <dgm:spPr/>
      <dgm:t>
        <a:bodyPr/>
        <a:lstStyle/>
        <a:p>
          <a:endParaRPr lang="en-US"/>
        </a:p>
      </dgm:t>
    </dgm:pt>
    <dgm:pt modelId="{60AA4A46-C1C6-4348-AA1F-104F2765F5A5}" type="sibTrans" cxnId="{BDAA06E8-745D-48FE-9D58-51149F29A2BD}">
      <dgm:prSet/>
      <dgm:spPr/>
      <dgm:t>
        <a:bodyPr/>
        <a:lstStyle/>
        <a:p>
          <a:endParaRPr lang="en-US"/>
        </a:p>
      </dgm:t>
    </dgm:pt>
    <dgm:pt modelId="{F2425C69-8DCA-40D8-BBE3-83831E8F2168}">
      <dgm:prSet phldrT="[Text]"/>
      <dgm:spPr/>
      <dgm:t>
        <a:bodyPr/>
        <a:lstStyle/>
        <a:p>
          <a:r>
            <a:rPr lang="en-US" dirty="0"/>
            <a:t>Transportation Enterprise Database (TED) storage</a:t>
          </a:r>
        </a:p>
      </dgm:t>
    </dgm:pt>
    <dgm:pt modelId="{0AF18EC7-B738-4BC6-A3BE-BF42DF143FCB}" type="parTrans" cxnId="{8235AF0F-1E16-4B43-A2C8-4375675FBC00}">
      <dgm:prSet/>
      <dgm:spPr/>
      <dgm:t>
        <a:bodyPr/>
        <a:lstStyle/>
        <a:p>
          <a:endParaRPr lang="en-US"/>
        </a:p>
      </dgm:t>
    </dgm:pt>
    <dgm:pt modelId="{0C399AA7-272A-4BEB-863A-A19657B0D2A4}" type="sibTrans" cxnId="{8235AF0F-1E16-4B43-A2C8-4375675FBC00}">
      <dgm:prSet/>
      <dgm:spPr/>
      <dgm:t>
        <a:bodyPr/>
        <a:lstStyle/>
        <a:p>
          <a:endParaRPr lang="en-US"/>
        </a:p>
      </dgm:t>
    </dgm:pt>
    <dgm:pt modelId="{332EDEB2-AEC9-4534-9B27-C868CA2EC3DC}">
      <dgm:prSet phldrT="[Text]"/>
      <dgm:spPr/>
      <dgm:t>
        <a:bodyPr/>
        <a:lstStyle/>
        <a:p>
          <a:r>
            <a:rPr lang="en-US" dirty="0"/>
            <a:t>Regular Updates</a:t>
          </a:r>
        </a:p>
      </dgm:t>
    </dgm:pt>
    <dgm:pt modelId="{9ABFF7EE-3023-4D73-AD38-62B94D0022B6}" type="parTrans" cxnId="{235407F3-0C2B-41B5-BD9B-216F5353B21C}">
      <dgm:prSet/>
      <dgm:spPr/>
      <dgm:t>
        <a:bodyPr/>
        <a:lstStyle/>
        <a:p>
          <a:endParaRPr lang="en-US"/>
        </a:p>
      </dgm:t>
    </dgm:pt>
    <dgm:pt modelId="{6FBF79CA-06CF-49EC-B8B2-2361378A5CEF}" type="sibTrans" cxnId="{235407F3-0C2B-41B5-BD9B-216F5353B21C}">
      <dgm:prSet/>
      <dgm:spPr/>
      <dgm:t>
        <a:bodyPr/>
        <a:lstStyle/>
        <a:p>
          <a:endParaRPr lang="en-US"/>
        </a:p>
      </dgm:t>
    </dgm:pt>
    <dgm:pt modelId="{7942A9A8-B173-47AE-B71D-24093C90A6E2}">
      <dgm:prSet phldrT="[Text]"/>
      <dgm:spPr/>
      <dgm:t>
        <a:bodyPr/>
        <a:lstStyle/>
        <a:p>
          <a:r>
            <a:rPr lang="en-US" dirty="0"/>
            <a:t>Maybe….</a:t>
          </a:r>
        </a:p>
      </dgm:t>
    </dgm:pt>
    <dgm:pt modelId="{390E4345-945E-41DE-8096-549B8722C8A1}" type="parTrans" cxnId="{EC0FB5A7-A6A3-494E-AF99-3D9ED710AD83}">
      <dgm:prSet/>
      <dgm:spPr/>
      <dgm:t>
        <a:bodyPr/>
        <a:lstStyle/>
        <a:p>
          <a:endParaRPr lang="en-US"/>
        </a:p>
      </dgm:t>
    </dgm:pt>
    <dgm:pt modelId="{EF0B0FA0-8E34-407F-9640-6733E3B0C03B}" type="sibTrans" cxnId="{EC0FB5A7-A6A3-494E-AF99-3D9ED710AD83}">
      <dgm:prSet/>
      <dgm:spPr/>
      <dgm:t>
        <a:bodyPr/>
        <a:lstStyle/>
        <a:p>
          <a:endParaRPr lang="en-US"/>
        </a:p>
      </dgm:t>
    </dgm:pt>
    <dgm:pt modelId="{7B30DD39-C6DC-48C8-B56B-BC391BC60454}">
      <dgm:prSet phldrT="[Text]"/>
      <dgm:spPr/>
      <dgm:t>
        <a:bodyPr/>
        <a:lstStyle/>
        <a:p>
          <a:r>
            <a:rPr lang="en-US" dirty="0"/>
            <a:t>Manual Data Creation</a:t>
          </a:r>
        </a:p>
      </dgm:t>
    </dgm:pt>
    <dgm:pt modelId="{644F36FB-5015-42D9-A37F-CEDC34906E30}" type="parTrans" cxnId="{0C5EB96B-4D96-43D7-BC98-8D2C22A145F8}">
      <dgm:prSet/>
      <dgm:spPr/>
      <dgm:t>
        <a:bodyPr/>
        <a:lstStyle/>
        <a:p>
          <a:endParaRPr lang="en-US"/>
        </a:p>
      </dgm:t>
    </dgm:pt>
    <dgm:pt modelId="{6A39D5EC-41B4-435E-8FFE-F4C433BECF33}" type="sibTrans" cxnId="{0C5EB96B-4D96-43D7-BC98-8D2C22A145F8}">
      <dgm:prSet/>
      <dgm:spPr/>
      <dgm:t>
        <a:bodyPr/>
        <a:lstStyle/>
        <a:p>
          <a:endParaRPr lang="en-US"/>
        </a:p>
      </dgm:t>
    </dgm:pt>
    <dgm:pt modelId="{C642531D-D28B-44E9-B42C-93B0AD2A0F85}">
      <dgm:prSet phldrT="[Text]"/>
      <dgm:spPr/>
      <dgm:t>
        <a:bodyPr/>
        <a:lstStyle/>
        <a:p>
          <a:r>
            <a:rPr lang="en-US" dirty="0"/>
            <a:t>Irregular Updates</a:t>
          </a:r>
        </a:p>
      </dgm:t>
    </dgm:pt>
    <dgm:pt modelId="{2B64ABF0-3B98-4928-8221-B0E097835750}" type="parTrans" cxnId="{440589FC-B3F4-4800-9D49-4BA8D77C456F}">
      <dgm:prSet/>
      <dgm:spPr/>
      <dgm:t>
        <a:bodyPr/>
        <a:lstStyle/>
        <a:p>
          <a:endParaRPr lang="en-US"/>
        </a:p>
      </dgm:t>
    </dgm:pt>
    <dgm:pt modelId="{FCF8FC58-278F-4CE1-8AAC-0D36ABF1A299}" type="sibTrans" cxnId="{440589FC-B3F4-4800-9D49-4BA8D77C456F}">
      <dgm:prSet/>
      <dgm:spPr/>
      <dgm:t>
        <a:bodyPr/>
        <a:lstStyle/>
        <a:p>
          <a:endParaRPr lang="en-US"/>
        </a:p>
      </dgm:t>
    </dgm:pt>
    <dgm:pt modelId="{A4FEC2A4-97E1-4D61-B981-3B9546EC8A9D}">
      <dgm:prSet phldrT="[Text]"/>
      <dgm:spPr/>
      <dgm:t>
        <a:bodyPr/>
        <a:lstStyle/>
        <a:p>
          <a:r>
            <a:rPr lang="en-US" dirty="0"/>
            <a:t>No.</a:t>
          </a:r>
        </a:p>
      </dgm:t>
    </dgm:pt>
    <dgm:pt modelId="{2DE30406-1AD2-481B-AF42-FE47F2FE63FE}" type="parTrans" cxnId="{5C81A46F-00B5-4F80-990D-D1A82E4E0CD4}">
      <dgm:prSet/>
      <dgm:spPr/>
      <dgm:t>
        <a:bodyPr/>
        <a:lstStyle/>
        <a:p>
          <a:endParaRPr lang="en-US"/>
        </a:p>
      </dgm:t>
    </dgm:pt>
    <dgm:pt modelId="{3A129633-919A-477E-96CA-5523532FD9EC}" type="sibTrans" cxnId="{5C81A46F-00B5-4F80-990D-D1A82E4E0CD4}">
      <dgm:prSet/>
      <dgm:spPr/>
      <dgm:t>
        <a:bodyPr/>
        <a:lstStyle/>
        <a:p>
          <a:endParaRPr lang="en-US"/>
        </a:p>
      </dgm:t>
    </dgm:pt>
    <dgm:pt modelId="{AC2FB6EA-F5D0-4514-9F9C-CEFC818BA97D}">
      <dgm:prSet phldrT="[Text]"/>
      <dgm:spPr/>
      <dgm:t>
        <a:bodyPr/>
        <a:lstStyle/>
        <a:p>
          <a:r>
            <a:rPr lang="en-US" dirty="0"/>
            <a:t>Different Formats</a:t>
          </a:r>
        </a:p>
      </dgm:t>
    </dgm:pt>
    <dgm:pt modelId="{38E152B4-0612-4A41-ABEE-119CC99D3C54}" type="parTrans" cxnId="{E01E2F55-A834-47AB-975D-2AFE08BE6C82}">
      <dgm:prSet/>
      <dgm:spPr/>
      <dgm:t>
        <a:bodyPr/>
        <a:lstStyle/>
        <a:p>
          <a:endParaRPr lang="en-US"/>
        </a:p>
      </dgm:t>
    </dgm:pt>
    <dgm:pt modelId="{07AA4F67-F4A2-4C62-A8E0-14D4DF5B2E33}" type="sibTrans" cxnId="{E01E2F55-A834-47AB-975D-2AFE08BE6C82}">
      <dgm:prSet/>
      <dgm:spPr/>
      <dgm:t>
        <a:bodyPr/>
        <a:lstStyle/>
        <a:p>
          <a:endParaRPr lang="en-US"/>
        </a:p>
      </dgm:t>
    </dgm:pt>
    <dgm:pt modelId="{0C00060D-6DE0-49BF-83D1-DD2CD54A7CB6}">
      <dgm:prSet phldrT="[Text]"/>
      <dgm:spPr/>
      <dgm:t>
        <a:bodyPr/>
        <a:lstStyle/>
        <a:p>
          <a:r>
            <a:rPr lang="en-US" dirty="0"/>
            <a:t>Stale Updates</a:t>
          </a:r>
        </a:p>
      </dgm:t>
    </dgm:pt>
    <dgm:pt modelId="{975C4499-899F-4581-8020-B783C4BF5B4D}" type="parTrans" cxnId="{066690B6-C119-4859-B0B3-DD45C4A59619}">
      <dgm:prSet/>
      <dgm:spPr/>
      <dgm:t>
        <a:bodyPr/>
        <a:lstStyle/>
        <a:p>
          <a:endParaRPr lang="en-US"/>
        </a:p>
      </dgm:t>
    </dgm:pt>
    <dgm:pt modelId="{B7F3F33E-0C81-4B12-9250-B2BB32ADA707}" type="sibTrans" cxnId="{066690B6-C119-4859-B0B3-DD45C4A59619}">
      <dgm:prSet/>
      <dgm:spPr/>
      <dgm:t>
        <a:bodyPr/>
        <a:lstStyle/>
        <a:p>
          <a:endParaRPr lang="en-US"/>
        </a:p>
      </dgm:t>
    </dgm:pt>
    <dgm:pt modelId="{B858ABAE-17C2-479F-BE47-400852718C04}">
      <dgm:prSet/>
      <dgm:spPr/>
      <dgm:t>
        <a:bodyPr/>
        <a:lstStyle/>
        <a:p>
          <a:r>
            <a:rPr lang="en-US" dirty="0"/>
            <a:t>Defined Data</a:t>
          </a:r>
        </a:p>
      </dgm:t>
    </dgm:pt>
    <dgm:pt modelId="{DD8A1B7B-71CD-4755-B30F-6FEE9A81A70C}" type="parTrans" cxnId="{A1B659A5-BAD1-4589-9CC3-B5163351843E}">
      <dgm:prSet/>
      <dgm:spPr/>
      <dgm:t>
        <a:bodyPr/>
        <a:lstStyle/>
        <a:p>
          <a:endParaRPr lang="en-US"/>
        </a:p>
      </dgm:t>
    </dgm:pt>
    <dgm:pt modelId="{A8560AB6-1532-474F-9E6B-DDE8F13F08D0}" type="sibTrans" cxnId="{A1B659A5-BAD1-4589-9CC3-B5163351843E}">
      <dgm:prSet/>
      <dgm:spPr/>
      <dgm:t>
        <a:bodyPr/>
        <a:lstStyle/>
        <a:p>
          <a:endParaRPr lang="en-US"/>
        </a:p>
      </dgm:t>
    </dgm:pt>
    <dgm:pt modelId="{C64393EB-3B7F-44F5-8D52-B38506D10E43}">
      <dgm:prSet/>
      <dgm:spPr/>
      <dgm:t>
        <a:bodyPr/>
        <a:lstStyle/>
        <a:p>
          <a:r>
            <a:rPr lang="en-US" dirty="0"/>
            <a:t>Local Storage</a:t>
          </a:r>
        </a:p>
      </dgm:t>
    </dgm:pt>
    <dgm:pt modelId="{C531C2BC-6C06-417C-B452-43124356ED71}" type="parTrans" cxnId="{39F72716-2555-4E0E-BE45-C1A10AFFAE76}">
      <dgm:prSet/>
      <dgm:spPr/>
      <dgm:t>
        <a:bodyPr/>
        <a:lstStyle/>
        <a:p>
          <a:endParaRPr lang="en-US"/>
        </a:p>
      </dgm:t>
    </dgm:pt>
    <dgm:pt modelId="{FEF6638C-B516-4BE9-BCDD-240C476F9220}" type="sibTrans" cxnId="{39F72716-2555-4E0E-BE45-C1A10AFFAE76}">
      <dgm:prSet/>
      <dgm:spPr/>
      <dgm:t>
        <a:bodyPr/>
        <a:lstStyle/>
        <a:p>
          <a:endParaRPr lang="en-US"/>
        </a:p>
      </dgm:t>
    </dgm:pt>
    <dgm:pt modelId="{3243BEDD-97D1-495D-A87A-E2114EE34B8C}">
      <dgm:prSet/>
      <dgm:spPr/>
      <dgm:t>
        <a:bodyPr/>
        <a:lstStyle/>
        <a:p>
          <a:r>
            <a:rPr lang="en-US" dirty="0"/>
            <a:t>Inconsistent Data Creation</a:t>
          </a:r>
        </a:p>
      </dgm:t>
    </dgm:pt>
    <dgm:pt modelId="{D5335556-1FC0-4C21-9BDC-4516B1789EAB}" type="parTrans" cxnId="{572024B6-0654-4EF1-B5A0-5558811F08F5}">
      <dgm:prSet/>
      <dgm:spPr/>
      <dgm:t>
        <a:bodyPr/>
        <a:lstStyle/>
        <a:p>
          <a:endParaRPr lang="en-US"/>
        </a:p>
      </dgm:t>
    </dgm:pt>
    <dgm:pt modelId="{0B66E71F-50C6-4831-A502-3D45E1FFD0FC}" type="sibTrans" cxnId="{572024B6-0654-4EF1-B5A0-5558811F08F5}">
      <dgm:prSet/>
      <dgm:spPr/>
      <dgm:t>
        <a:bodyPr/>
        <a:lstStyle/>
        <a:p>
          <a:endParaRPr lang="en-US"/>
        </a:p>
      </dgm:t>
    </dgm:pt>
    <dgm:pt modelId="{91E025FB-9019-45DF-9C4A-CB54C2D8E94C}" type="pres">
      <dgm:prSet presAssocID="{3EAAA4B3-A706-48A6-98B8-085526E980B0}" presName="linear" presStyleCnt="0">
        <dgm:presLayoutVars>
          <dgm:animLvl val="lvl"/>
          <dgm:resizeHandles val="exact"/>
        </dgm:presLayoutVars>
      </dgm:prSet>
      <dgm:spPr/>
    </dgm:pt>
    <dgm:pt modelId="{C4E8D048-B434-4E0A-8CBD-228DD6B1465D}" type="pres">
      <dgm:prSet presAssocID="{E86737C4-100F-4526-A2E0-E0D40DB898AA}" presName="parentText" presStyleLbl="node1" presStyleIdx="0" presStyleCnt="3">
        <dgm:presLayoutVars>
          <dgm:chMax val="0"/>
          <dgm:bulletEnabled val="1"/>
        </dgm:presLayoutVars>
      </dgm:prSet>
      <dgm:spPr/>
    </dgm:pt>
    <dgm:pt modelId="{AE61D4CD-EC49-438E-A42D-568D60925ED1}" type="pres">
      <dgm:prSet presAssocID="{E86737C4-100F-4526-A2E0-E0D40DB898AA}" presName="childText" presStyleLbl="revTx" presStyleIdx="0" presStyleCnt="3">
        <dgm:presLayoutVars>
          <dgm:bulletEnabled val="1"/>
        </dgm:presLayoutVars>
      </dgm:prSet>
      <dgm:spPr/>
    </dgm:pt>
    <dgm:pt modelId="{3DEF6A41-3C45-45F8-B815-EBD22613D620}" type="pres">
      <dgm:prSet presAssocID="{7942A9A8-B173-47AE-B71D-24093C90A6E2}" presName="parentText" presStyleLbl="node1" presStyleIdx="1" presStyleCnt="3">
        <dgm:presLayoutVars>
          <dgm:chMax val="0"/>
          <dgm:bulletEnabled val="1"/>
        </dgm:presLayoutVars>
      </dgm:prSet>
      <dgm:spPr/>
    </dgm:pt>
    <dgm:pt modelId="{5A84F8FA-3FA4-4694-8D59-6200BC4AEBF7}" type="pres">
      <dgm:prSet presAssocID="{7942A9A8-B173-47AE-B71D-24093C90A6E2}" presName="childText" presStyleLbl="revTx" presStyleIdx="1" presStyleCnt="3">
        <dgm:presLayoutVars>
          <dgm:bulletEnabled val="1"/>
        </dgm:presLayoutVars>
      </dgm:prSet>
      <dgm:spPr/>
    </dgm:pt>
    <dgm:pt modelId="{C9C31E42-7C97-405E-8F39-4E5B712AE933}" type="pres">
      <dgm:prSet presAssocID="{A4FEC2A4-97E1-4D61-B981-3B9546EC8A9D}" presName="parentText" presStyleLbl="node1" presStyleIdx="2" presStyleCnt="3">
        <dgm:presLayoutVars>
          <dgm:chMax val="0"/>
          <dgm:bulletEnabled val="1"/>
        </dgm:presLayoutVars>
      </dgm:prSet>
      <dgm:spPr/>
    </dgm:pt>
    <dgm:pt modelId="{759E6E50-FC9A-4E43-A952-3997DF067BF3}" type="pres">
      <dgm:prSet presAssocID="{A4FEC2A4-97E1-4D61-B981-3B9546EC8A9D}" presName="childText" presStyleLbl="revTx" presStyleIdx="2" presStyleCnt="3">
        <dgm:presLayoutVars>
          <dgm:bulletEnabled val="1"/>
        </dgm:presLayoutVars>
      </dgm:prSet>
      <dgm:spPr/>
    </dgm:pt>
  </dgm:ptLst>
  <dgm:cxnLst>
    <dgm:cxn modelId="{33854907-05A9-455B-8E02-07E606C72D27}" type="presOf" srcId="{AC2FB6EA-F5D0-4514-9F9C-CEFC818BA97D}" destId="{759E6E50-FC9A-4E43-A952-3997DF067BF3}" srcOrd="0" destOrd="0" presId="urn:microsoft.com/office/officeart/2005/8/layout/vList2"/>
    <dgm:cxn modelId="{8235AF0F-1E16-4B43-A2C8-4375675FBC00}" srcId="{E86737C4-100F-4526-A2E0-E0D40DB898AA}" destId="{F2425C69-8DCA-40D8-BBE3-83831E8F2168}" srcOrd="0" destOrd="0" parTransId="{0AF18EC7-B738-4BC6-A3BE-BF42DF143FCB}" sibTransId="{0C399AA7-272A-4BEB-863A-A19657B0D2A4}"/>
    <dgm:cxn modelId="{39F72716-2555-4E0E-BE45-C1A10AFFAE76}" srcId="{7942A9A8-B173-47AE-B71D-24093C90A6E2}" destId="{C64393EB-3B7F-44F5-8D52-B38506D10E43}" srcOrd="0" destOrd="0" parTransId="{C531C2BC-6C06-417C-B452-43124356ED71}" sibTransId="{FEF6638C-B516-4BE9-BCDD-240C476F9220}"/>
    <dgm:cxn modelId="{3D8CBF19-619C-4549-83B9-AA98A9E73537}" type="presOf" srcId="{B858ABAE-17C2-479F-BE47-400852718C04}" destId="{AE61D4CD-EC49-438E-A42D-568D60925ED1}" srcOrd="0" destOrd="1" presId="urn:microsoft.com/office/officeart/2005/8/layout/vList2"/>
    <dgm:cxn modelId="{7246EE29-B906-4424-BB5D-9286375A570D}" type="presOf" srcId="{A4FEC2A4-97E1-4D61-B981-3B9546EC8A9D}" destId="{C9C31E42-7C97-405E-8F39-4E5B712AE933}" srcOrd="0" destOrd="0" presId="urn:microsoft.com/office/officeart/2005/8/layout/vList2"/>
    <dgm:cxn modelId="{0C5EB96B-4D96-43D7-BC98-8D2C22A145F8}" srcId="{7942A9A8-B173-47AE-B71D-24093C90A6E2}" destId="{7B30DD39-C6DC-48C8-B56B-BC391BC60454}" srcOrd="1" destOrd="0" parTransId="{644F36FB-5015-42D9-A37F-CEDC34906E30}" sibTransId="{6A39D5EC-41B4-435E-8FFE-F4C433BECF33}"/>
    <dgm:cxn modelId="{6DF8A04E-B415-4999-B671-C6952FB0F3A0}" type="presOf" srcId="{332EDEB2-AEC9-4534-9B27-C868CA2EC3DC}" destId="{AE61D4CD-EC49-438E-A42D-568D60925ED1}" srcOrd="0" destOrd="2" presId="urn:microsoft.com/office/officeart/2005/8/layout/vList2"/>
    <dgm:cxn modelId="{5C81A46F-00B5-4F80-990D-D1A82E4E0CD4}" srcId="{3EAAA4B3-A706-48A6-98B8-085526E980B0}" destId="{A4FEC2A4-97E1-4D61-B981-3B9546EC8A9D}" srcOrd="2" destOrd="0" parTransId="{2DE30406-1AD2-481B-AF42-FE47F2FE63FE}" sibTransId="{3A129633-919A-477E-96CA-5523532FD9EC}"/>
    <dgm:cxn modelId="{5CC6FA71-D0F1-4C17-B8CE-CE1926D19EFE}" type="presOf" srcId="{7B30DD39-C6DC-48C8-B56B-BC391BC60454}" destId="{5A84F8FA-3FA4-4694-8D59-6200BC4AEBF7}" srcOrd="0" destOrd="1" presId="urn:microsoft.com/office/officeart/2005/8/layout/vList2"/>
    <dgm:cxn modelId="{26DF8353-6F82-479F-B1AF-914948AD8069}" type="presOf" srcId="{3EAAA4B3-A706-48A6-98B8-085526E980B0}" destId="{91E025FB-9019-45DF-9C4A-CB54C2D8E94C}" srcOrd="0" destOrd="0" presId="urn:microsoft.com/office/officeart/2005/8/layout/vList2"/>
    <dgm:cxn modelId="{E01E2F55-A834-47AB-975D-2AFE08BE6C82}" srcId="{A4FEC2A4-97E1-4D61-B981-3B9546EC8A9D}" destId="{AC2FB6EA-F5D0-4514-9F9C-CEFC818BA97D}" srcOrd="0" destOrd="0" parTransId="{38E152B4-0612-4A41-ABEE-119CC99D3C54}" sibTransId="{07AA4F67-F4A2-4C62-A8E0-14D4DF5B2E33}"/>
    <dgm:cxn modelId="{5E9C8D88-7209-495D-B90E-9BE4428242AF}" type="presOf" srcId="{C642531D-D28B-44E9-B42C-93B0AD2A0F85}" destId="{5A84F8FA-3FA4-4694-8D59-6200BC4AEBF7}" srcOrd="0" destOrd="2" presId="urn:microsoft.com/office/officeart/2005/8/layout/vList2"/>
    <dgm:cxn modelId="{86D0A199-8877-483B-B4FA-85561D80DC2F}" type="presOf" srcId="{F2425C69-8DCA-40D8-BBE3-83831E8F2168}" destId="{AE61D4CD-EC49-438E-A42D-568D60925ED1}" srcOrd="0" destOrd="0" presId="urn:microsoft.com/office/officeart/2005/8/layout/vList2"/>
    <dgm:cxn modelId="{62AC819E-680E-4B74-AEC5-A6680D75E001}" type="presOf" srcId="{7942A9A8-B173-47AE-B71D-24093C90A6E2}" destId="{3DEF6A41-3C45-45F8-B815-EBD22613D620}" srcOrd="0" destOrd="0" presId="urn:microsoft.com/office/officeart/2005/8/layout/vList2"/>
    <dgm:cxn modelId="{A1B659A5-BAD1-4589-9CC3-B5163351843E}" srcId="{E86737C4-100F-4526-A2E0-E0D40DB898AA}" destId="{B858ABAE-17C2-479F-BE47-400852718C04}" srcOrd="1" destOrd="0" parTransId="{DD8A1B7B-71CD-4755-B30F-6FEE9A81A70C}" sibTransId="{A8560AB6-1532-474F-9E6B-DDE8F13F08D0}"/>
    <dgm:cxn modelId="{EC0FB5A7-A6A3-494E-AF99-3D9ED710AD83}" srcId="{3EAAA4B3-A706-48A6-98B8-085526E980B0}" destId="{7942A9A8-B173-47AE-B71D-24093C90A6E2}" srcOrd="1" destOrd="0" parTransId="{390E4345-945E-41DE-8096-549B8722C8A1}" sibTransId="{EF0B0FA0-8E34-407F-9640-6733E3B0C03B}"/>
    <dgm:cxn modelId="{FB8F22B3-476C-4F48-B95F-B90D8AC44EBD}" type="presOf" srcId="{E86737C4-100F-4526-A2E0-E0D40DB898AA}" destId="{C4E8D048-B434-4E0A-8CBD-228DD6B1465D}" srcOrd="0" destOrd="0" presId="urn:microsoft.com/office/officeart/2005/8/layout/vList2"/>
    <dgm:cxn modelId="{572024B6-0654-4EF1-B5A0-5558811F08F5}" srcId="{A4FEC2A4-97E1-4D61-B981-3B9546EC8A9D}" destId="{3243BEDD-97D1-495D-A87A-E2114EE34B8C}" srcOrd="1" destOrd="0" parTransId="{D5335556-1FC0-4C21-9BDC-4516B1789EAB}" sibTransId="{0B66E71F-50C6-4831-A502-3D45E1FFD0FC}"/>
    <dgm:cxn modelId="{066690B6-C119-4859-B0B3-DD45C4A59619}" srcId="{A4FEC2A4-97E1-4D61-B981-3B9546EC8A9D}" destId="{0C00060D-6DE0-49BF-83D1-DD2CD54A7CB6}" srcOrd="2" destOrd="0" parTransId="{975C4499-899F-4581-8020-B783C4BF5B4D}" sibTransId="{B7F3F33E-0C81-4B12-9250-B2BB32ADA707}"/>
    <dgm:cxn modelId="{CA7EA9CD-E8F6-471D-93D3-87A04435EB66}" type="presOf" srcId="{0C00060D-6DE0-49BF-83D1-DD2CD54A7CB6}" destId="{759E6E50-FC9A-4E43-A952-3997DF067BF3}" srcOrd="0" destOrd="2" presId="urn:microsoft.com/office/officeart/2005/8/layout/vList2"/>
    <dgm:cxn modelId="{F7198ED2-1395-4386-B4FF-991DF0A54245}" type="presOf" srcId="{C64393EB-3B7F-44F5-8D52-B38506D10E43}" destId="{5A84F8FA-3FA4-4694-8D59-6200BC4AEBF7}" srcOrd="0" destOrd="0" presId="urn:microsoft.com/office/officeart/2005/8/layout/vList2"/>
    <dgm:cxn modelId="{BDAA06E8-745D-48FE-9D58-51149F29A2BD}" srcId="{3EAAA4B3-A706-48A6-98B8-085526E980B0}" destId="{E86737C4-100F-4526-A2E0-E0D40DB898AA}" srcOrd="0" destOrd="0" parTransId="{D6428771-FEAB-43E5-9F30-EC07C5F14569}" sibTransId="{60AA4A46-C1C6-4348-AA1F-104F2765F5A5}"/>
    <dgm:cxn modelId="{235407F3-0C2B-41B5-BD9B-216F5353B21C}" srcId="{E86737C4-100F-4526-A2E0-E0D40DB898AA}" destId="{332EDEB2-AEC9-4534-9B27-C868CA2EC3DC}" srcOrd="2" destOrd="0" parTransId="{9ABFF7EE-3023-4D73-AD38-62B94D0022B6}" sibTransId="{6FBF79CA-06CF-49EC-B8B2-2361378A5CEF}"/>
    <dgm:cxn modelId="{440589FC-B3F4-4800-9D49-4BA8D77C456F}" srcId="{7942A9A8-B173-47AE-B71D-24093C90A6E2}" destId="{C642531D-D28B-44E9-B42C-93B0AD2A0F85}" srcOrd="2" destOrd="0" parTransId="{2B64ABF0-3B98-4928-8221-B0E097835750}" sibTransId="{FCF8FC58-278F-4CE1-8AAC-0D36ABF1A299}"/>
    <dgm:cxn modelId="{DF2342FE-A2A6-415F-8562-D69CD295DD25}" type="presOf" srcId="{3243BEDD-97D1-495D-A87A-E2114EE34B8C}" destId="{759E6E50-FC9A-4E43-A952-3997DF067BF3}" srcOrd="0" destOrd="1" presId="urn:microsoft.com/office/officeart/2005/8/layout/vList2"/>
    <dgm:cxn modelId="{C0550E2D-FC45-45D5-BBEE-E7CE4B4ACBE4}" type="presParOf" srcId="{91E025FB-9019-45DF-9C4A-CB54C2D8E94C}" destId="{C4E8D048-B434-4E0A-8CBD-228DD6B1465D}" srcOrd="0" destOrd="0" presId="urn:microsoft.com/office/officeart/2005/8/layout/vList2"/>
    <dgm:cxn modelId="{0EB3C59B-90E3-4B1A-A9B6-F80EE9526A1F}" type="presParOf" srcId="{91E025FB-9019-45DF-9C4A-CB54C2D8E94C}" destId="{AE61D4CD-EC49-438E-A42D-568D60925ED1}" srcOrd="1" destOrd="0" presId="urn:microsoft.com/office/officeart/2005/8/layout/vList2"/>
    <dgm:cxn modelId="{294D32A8-029D-4F6F-AF1D-B9C54D8E139A}" type="presParOf" srcId="{91E025FB-9019-45DF-9C4A-CB54C2D8E94C}" destId="{3DEF6A41-3C45-45F8-B815-EBD22613D620}" srcOrd="2" destOrd="0" presId="urn:microsoft.com/office/officeart/2005/8/layout/vList2"/>
    <dgm:cxn modelId="{D46FD397-5FCD-4EE7-80BD-2781D82ECAF1}" type="presParOf" srcId="{91E025FB-9019-45DF-9C4A-CB54C2D8E94C}" destId="{5A84F8FA-3FA4-4694-8D59-6200BC4AEBF7}" srcOrd="3" destOrd="0" presId="urn:microsoft.com/office/officeart/2005/8/layout/vList2"/>
    <dgm:cxn modelId="{C5F7EABF-8F5B-411B-8C8E-3FD5F55B4FB4}" type="presParOf" srcId="{91E025FB-9019-45DF-9C4A-CB54C2D8E94C}" destId="{C9C31E42-7C97-405E-8F39-4E5B712AE933}" srcOrd="4" destOrd="0" presId="urn:microsoft.com/office/officeart/2005/8/layout/vList2"/>
    <dgm:cxn modelId="{CC9575FE-968B-49E7-BFBB-8E3B46F04406}" type="presParOf" srcId="{91E025FB-9019-45DF-9C4A-CB54C2D8E94C}" destId="{759E6E50-FC9A-4E43-A952-3997DF067BF3}" srcOrd="5"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36CF411-F1C6-4C29-8E59-53DCFD039A27}" type="doc">
      <dgm:prSet loTypeId="urn:microsoft.com/office/officeart/2018/5/layout/CenteredIconLabelDescriptionList" loCatId="icon" qsTypeId="urn:microsoft.com/office/officeart/2005/8/quickstyle/simple1" qsCatId="simple" csTypeId="urn:microsoft.com/office/officeart/2018/5/colors/Iconchunking_neutralbg_accent1_2" csCatId="accent1" phldr="1"/>
      <dgm:spPr/>
      <dgm:t>
        <a:bodyPr/>
        <a:lstStyle/>
        <a:p>
          <a:endParaRPr lang="en-US"/>
        </a:p>
      </dgm:t>
    </dgm:pt>
    <dgm:pt modelId="{0B026612-3E9A-4B76-880E-95C88AB7947C}">
      <dgm:prSet phldrT="[Text]"/>
      <dgm:spPr/>
      <dgm:t>
        <a:bodyPr/>
        <a:lstStyle/>
        <a:p>
          <a:pPr>
            <a:lnSpc>
              <a:spcPct val="100000"/>
            </a:lnSpc>
            <a:defRPr b="1"/>
          </a:pPr>
          <a:r>
            <a:rPr lang="en-US" dirty="0"/>
            <a:t>Written Report</a:t>
          </a:r>
        </a:p>
      </dgm:t>
    </dgm:pt>
    <dgm:pt modelId="{0687C837-6C05-40D7-A212-7AFF95672F52}" type="parTrans" cxnId="{D13EFCF8-F0A1-40AB-B74C-15003239DF4B}">
      <dgm:prSet/>
      <dgm:spPr/>
      <dgm:t>
        <a:bodyPr/>
        <a:lstStyle/>
        <a:p>
          <a:endParaRPr lang="en-US"/>
        </a:p>
      </dgm:t>
    </dgm:pt>
    <dgm:pt modelId="{24039FD8-B9E2-483C-B83B-A861BA03385E}" type="sibTrans" cxnId="{D13EFCF8-F0A1-40AB-B74C-15003239DF4B}">
      <dgm:prSet/>
      <dgm:spPr/>
      <dgm:t>
        <a:bodyPr/>
        <a:lstStyle/>
        <a:p>
          <a:endParaRPr lang="en-US"/>
        </a:p>
      </dgm:t>
    </dgm:pt>
    <dgm:pt modelId="{EF2AD3D5-7546-49BB-954E-52DEDCB65B31}">
      <dgm:prSet phldrT="[Text]"/>
      <dgm:spPr/>
      <dgm:t>
        <a:bodyPr/>
        <a:lstStyle/>
        <a:p>
          <a:pPr>
            <a:lnSpc>
              <a:spcPct val="100000"/>
            </a:lnSpc>
          </a:pPr>
          <a:r>
            <a:rPr lang="en-US" dirty="0"/>
            <a:t>Editorialized</a:t>
          </a:r>
        </a:p>
      </dgm:t>
    </dgm:pt>
    <dgm:pt modelId="{C67939CE-6279-487B-AF0B-5FB584C817F2}" type="parTrans" cxnId="{5423CDB3-EE6F-44E1-9B27-CC7B2BCEBED5}">
      <dgm:prSet/>
      <dgm:spPr/>
      <dgm:t>
        <a:bodyPr/>
        <a:lstStyle/>
        <a:p>
          <a:endParaRPr lang="en-US"/>
        </a:p>
      </dgm:t>
    </dgm:pt>
    <dgm:pt modelId="{51D3DF1F-2BD6-4A23-85DF-1CE6A9B3C889}" type="sibTrans" cxnId="{5423CDB3-EE6F-44E1-9B27-CC7B2BCEBED5}">
      <dgm:prSet/>
      <dgm:spPr/>
      <dgm:t>
        <a:bodyPr/>
        <a:lstStyle/>
        <a:p>
          <a:endParaRPr lang="en-US"/>
        </a:p>
      </dgm:t>
    </dgm:pt>
    <dgm:pt modelId="{006BDEC6-1B7B-4F31-AE85-82C344AD30E0}">
      <dgm:prSet phldrT="[Text]"/>
      <dgm:spPr/>
      <dgm:t>
        <a:bodyPr/>
        <a:lstStyle/>
        <a:p>
          <a:pPr>
            <a:lnSpc>
              <a:spcPct val="100000"/>
            </a:lnSpc>
            <a:defRPr b="1"/>
          </a:pPr>
          <a:r>
            <a:rPr lang="en-US" dirty="0"/>
            <a:t>Dashboard</a:t>
          </a:r>
        </a:p>
      </dgm:t>
    </dgm:pt>
    <dgm:pt modelId="{173C52F4-9B20-4842-B536-0CA81E066B0C}" type="parTrans" cxnId="{53CB44A2-AD51-4295-BDD9-C5F45E3FD87C}">
      <dgm:prSet/>
      <dgm:spPr/>
      <dgm:t>
        <a:bodyPr/>
        <a:lstStyle/>
        <a:p>
          <a:endParaRPr lang="en-US"/>
        </a:p>
      </dgm:t>
    </dgm:pt>
    <dgm:pt modelId="{039F534A-046E-4650-AD31-DA2B7A9D74C7}" type="sibTrans" cxnId="{53CB44A2-AD51-4295-BDD9-C5F45E3FD87C}">
      <dgm:prSet/>
      <dgm:spPr/>
      <dgm:t>
        <a:bodyPr/>
        <a:lstStyle/>
        <a:p>
          <a:endParaRPr lang="en-US"/>
        </a:p>
      </dgm:t>
    </dgm:pt>
    <dgm:pt modelId="{CCB0AF4E-04E4-406C-B194-742E8D41CF71}">
      <dgm:prSet phldrT="[Text]"/>
      <dgm:spPr/>
      <dgm:t>
        <a:bodyPr/>
        <a:lstStyle/>
        <a:p>
          <a:pPr>
            <a:lnSpc>
              <a:spcPct val="100000"/>
            </a:lnSpc>
          </a:pPr>
          <a:r>
            <a:rPr lang="en-US" dirty="0"/>
            <a:t>Executive Dashboards</a:t>
          </a:r>
        </a:p>
      </dgm:t>
    </dgm:pt>
    <dgm:pt modelId="{4C523DDC-6B9B-4504-A1ED-56E7E62CC75A}" type="parTrans" cxnId="{576F7068-8515-4757-8307-D3D9AB9A778F}">
      <dgm:prSet/>
      <dgm:spPr/>
      <dgm:t>
        <a:bodyPr/>
        <a:lstStyle/>
        <a:p>
          <a:endParaRPr lang="en-US"/>
        </a:p>
      </dgm:t>
    </dgm:pt>
    <dgm:pt modelId="{7920F109-4745-405C-8FEC-4FC84B179826}" type="sibTrans" cxnId="{576F7068-8515-4757-8307-D3D9AB9A778F}">
      <dgm:prSet/>
      <dgm:spPr/>
      <dgm:t>
        <a:bodyPr/>
        <a:lstStyle/>
        <a:p>
          <a:endParaRPr lang="en-US"/>
        </a:p>
      </dgm:t>
    </dgm:pt>
    <dgm:pt modelId="{CBDFD0A6-C207-4241-9864-147307DEEB1D}">
      <dgm:prSet phldrT="[Text]"/>
      <dgm:spPr/>
      <dgm:t>
        <a:bodyPr/>
        <a:lstStyle/>
        <a:p>
          <a:pPr>
            <a:lnSpc>
              <a:spcPct val="100000"/>
            </a:lnSpc>
            <a:defRPr b="1"/>
          </a:pPr>
          <a:r>
            <a:rPr lang="en-US" dirty="0"/>
            <a:t>Exploratory Data Analysis</a:t>
          </a:r>
        </a:p>
      </dgm:t>
    </dgm:pt>
    <dgm:pt modelId="{9A7DC49C-480B-4796-954E-AD590D0A19D2}" type="parTrans" cxnId="{86EE299E-0E6A-4A2C-AFAF-52FE99FA660A}">
      <dgm:prSet/>
      <dgm:spPr/>
      <dgm:t>
        <a:bodyPr/>
        <a:lstStyle/>
        <a:p>
          <a:endParaRPr lang="en-US"/>
        </a:p>
      </dgm:t>
    </dgm:pt>
    <dgm:pt modelId="{0DD09327-49FA-476E-9A81-0F51F308242C}" type="sibTrans" cxnId="{86EE299E-0E6A-4A2C-AFAF-52FE99FA660A}">
      <dgm:prSet/>
      <dgm:spPr/>
      <dgm:t>
        <a:bodyPr/>
        <a:lstStyle/>
        <a:p>
          <a:endParaRPr lang="en-US"/>
        </a:p>
      </dgm:t>
    </dgm:pt>
    <dgm:pt modelId="{84FD248E-FAFC-4E54-913F-93D2E3224439}">
      <dgm:prSet phldrT="[Text]"/>
      <dgm:spPr/>
      <dgm:t>
        <a:bodyPr/>
        <a:lstStyle/>
        <a:p>
          <a:pPr>
            <a:lnSpc>
              <a:spcPct val="100000"/>
            </a:lnSpc>
          </a:pPr>
          <a:r>
            <a:rPr lang="en-US" dirty="0"/>
            <a:t>Supporting Data Sets</a:t>
          </a:r>
        </a:p>
      </dgm:t>
    </dgm:pt>
    <dgm:pt modelId="{D77941E7-C3E0-4D38-B14F-07290408A26F}" type="parTrans" cxnId="{F2F0D1EC-8F33-4021-B4C2-90EC7923A396}">
      <dgm:prSet/>
      <dgm:spPr/>
      <dgm:t>
        <a:bodyPr/>
        <a:lstStyle/>
        <a:p>
          <a:endParaRPr lang="en-US"/>
        </a:p>
      </dgm:t>
    </dgm:pt>
    <dgm:pt modelId="{1C2FACA7-E9D8-4252-99B3-353944F722B7}" type="sibTrans" cxnId="{F2F0D1EC-8F33-4021-B4C2-90EC7923A396}">
      <dgm:prSet/>
      <dgm:spPr/>
      <dgm:t>
        <a:bodyPr/>
        <a:lstStyle/>
        <a:p>
          <a:endParaRPr lang="en-US"/>
        </a:p>
      </dgm:t>
    </dgm:pt>
    <dgm:pt modelId="{07857E19-FCC9-4F21-BABF-E56124B5CF5A}">
      <dgm:prSet/>
      <dgm:spPr/>
      <dgm:t>
        <a:bodyPr/>
        <a:lstStyle/>
        <a:p>
          <a:pPr>
            <a:lnSpc>
              <a:spcPct val="100000"/>
            </a:lnSpc>
            <a:defRPr b="1"/>
          </a:pPr>
          <a:r>
            <a:rPr lang="en-US"/>
            <a:t>Datahub</a:t>
          </a:r>
        </a:p>
      </dgm:t>
    </dgm:pt>
    <dgm:pt modelId="{26EC0AF5-DDA8-4778-9786-C714913580B6}" type="parTrans" cxnId="{C2034CA0-BAA1-4EA3-8687-7155B3702F9A}">
      <dgm:prSet/>
      <dgm:spPr/>
      <dgm:t>
        <a:bodyPr/>
        <a:lstStyle/>
        <a:p>
          <a:endParaRPr lang="en-US"/>
        </a:p>
      </dgm:t>
    </dgm:pt>
    <dgm:pt modelId="{19BAADFD-2EB9-4B5F-BB45-5C94EF9056CD}" type="sibTrans" cxnId="{C2034CA0-BAA1-4EA3-8687-7155B3702F9A}">
      <dgm:prSet/>
      <dgm:spPr/>
      <dgm:t>
        <a:bodyPr/>
        <a:lstStyle/>
        <a:p>
          <a:endParaRPr lang="en-US"/>
        </a:p>
      </dgm:t>
    </dgm:pt>
    <dgm:pt modelId="{5435669D-2AC9-4ACB-95BF-6DA868F27A49}">
      <dgm:prSet phldrT="[Text]"/>
      <dgm:spPr/>
      <dgm:t>
        <a:bodyPr/>
        <a:lstStyle/>
        <a:p>
          <a:pPr>
            <a:lnSpc>
              <a:spcPct val="100000"/>
            </a:lnSpc>
          </a:pPr>
          <a:r>
            <a:rPr lang="en-US" dirty="0"/>
            <a:t>Overall Trends</a:t>
          </a:r>
        </a:p>
      </dgm:t>
    </dgm:pt>
    <dgm:pt modelId="{6E373854-0652-4A4D-9A26-5F965287789E}" type="parTrans" cxnId="{BBC25569-FA2E-4055-8B9C-C644A9C5FABE}">
      <dgm:prSet/>
      <dgm:spPr/>
      <dgm:t>
        <a:bodyPr/>
        <a:lstStyle/>
        <a:p>
          <a:endParaRPr lang="en-US"/>
        </a:p>
      </dgm:t>
    </dgm:pt>
    <dgm:pt modelId="{40C188CE-6E0A-4E1E-94D7-A51E62A9508D}" type="sibTrans" cxnId="{BBC25569-FA2E-4055-8B9C-C644A9C5FABE}">
      <dgm:prSet/>
      <dgm:spPr/>
      <dgm:t>
        <a:bodyPr/>
        <a:lstStyle/>
        <a:p>
          <a:endParaRPr lang="en-US"/>
        </a:p>
      </dgm:t>
    </dgm:pt>
    <dgm:pt modelId="{BFFC82AD-6F9D-4C81-A2C3-117C598037A3}">
      <dgm:prSet phldrT="[Text]"/>
      <dgm:spPr/>
      <dgm:t>
        <a:bodyPr/>
        <a:lstStyle/>
        <a:p>
          <a:pPr>
            <a:lnSpc>
              <a:spcPct val="100000"/>
            </a:lnSpc>
          </a:pPr>
          <a:r>
            <a:rPr lang="en-US" dirty="0"/>
            <a:t>Executive Leadership and Legislative Audience</a:t>
          </a:r>
        </a:p>
      </dgm:t>
    </dgm:pt>
    <dgm:pt modelId="{4270EB5C-EB37-4503-B675-DA08E2DF1AA7}" type="parTrans" cxnId="{04257CC3-9271-476E-80F3-3FB8A8B35F3A}">
      <dgm:prSet/>
      <dgm:spPr/>
      <dgm:t>
        <a:bodyPr/>
        <a:lstStyle/>
        <a:p>
          <a:endParaRPr lang="en-US"/>
        </a:p>
      </dgm:t>
    </dgm:pt>
    <dgm:pt modelId="{F01FB746-6ACB-43BE-91BC-74981BBC00B7}" type="sibTrans" cxnId="{04257CC3-9271-476E-80F3-3FB8A8B35F3A}">
      <dgm:prSet/>
      <dgm:spPr/>
      <dgm:t>
        <a:bodyPr/>
        <a:lstStyle/>
        <a:p>
          <a:endParaRPr lang="en-US"/>
        </a:p>
      </dgm:t>
    </dgm:pt>
    <dgm:pt modelId="{72CE9DE0-511A-43A0-A104-1E4C401A2AD6}">
      <dgm:prSet phldrT="[Text]"/>
      <dgm:spPr/>
      <dgm:t>
        <a:bodyPr/>
        <a:lstStyle/>
        <a:p>
          <a:pPr>
            <a:lnSpc>
              <a:spcPct val="100000"/>
            </a:lnSpc>
          </a:pPr>
          <a:r>
            <a:rPr lang="en-US" dirty="0"/>
            <a:t>Detailed Views</a:t>
          </a:r>
        </a:p>
        <a:p>
          <a:pPr>
            <a:lnSpc>
              <a:spcPct val="100000"/>
            </a:lnSpc>
          </a:pPr>
          <a:r>
            <a:rPr lang="en-US" dirty="0"/>
            <a:t>Data Tables</a:t>
          </a:r>
        </a:p>
      </dgm:t>
    </dgm:pt>
    <dgm:pt modelId="{D7456EAE-3DC9-4BDB-979A-FACC8CE92E07}" type="parTrans" cxnId="{4E958EFF-08E9-4FD9-9BD4-9F27A8AE259B}">
      <dgm:prSet/>
      <dgm:spPr/>
      <dgm:t>
        <a:bodyPr/>
        <a:lstStyle/>
        <a:p>
          <a:endParaRPr lang="en-US"/>
        </a:p>
      </dgm:t>
    </dgm:pt>
    <dgm:pt modelId="{1B6983B3-88EA-47A8-BDCA-164AFB595D8D}" type="sibTrans" cxnId="{4E958EFF-08E9-4FD9-9BD4-9F27A8AE259B}">
      <dgm:prSet/>
      <dgm:spPr/>
      <dgm:t>
        <a:bodyPr/>
        <a:lstStyle/>
        <a:p>
          <a:endParaRPr lang="en-US"/>
        </a:p>
      </dgm:t>
    </dgm:pt>
    <dgm:pt modelId="{81722247-9BED-48F8-8167-465D653B0D47}">
      <dgm:prSet phldrT="[Text]"/>
      <dgm:spPr/>
      <dgm:t>
        <a:bodyPr/>
        <a:lstStyle/>
        <a:p>
          <a:pPr>
            <a:lnSpc>
              <a:spcPct val="100000"/>
            </a:lnSpc>
          </a:pPr>
          <a:r>
            <a:rPr lang="en-US" dirty="0"/>
            <a:t>Cabinet Staff Audience</a:t>
          </a:r>
        </a:p>
      </dgm:t>
    </dgm:pt>
    <dgm:pt modelId="{E2C864AC-BC14-4DBC-82FC-E57F4847FBA4}" type="parTrans" cxnId="{43E79BD0-6893-4790-B673-E67802AEF592}">
      <dgm:prSet/>
      <dgm:spPr/>
      <dgm:t>
        <a:bodyPr/>
        <a:lstStyle/>
        <a:p>
          <a:endParaRPr lang="en-US"/>
        </a:p>
      </dgm:t>
    </dgm:pt>
    <dgm:pt modelId="{DEDFB7E3-AE62-4E6C-A1A9-24F7A7AB184F}" type="sibTrans" cxnId="{43E79BD0-6893-4790-B673-E67802AEF592}">
      <dgm:prSet/>
      <dgm:spPr/>
      <dgm:t>
        <a:bodyPr/>
        <a:lstStyle/>
        <a:p>
          <a:endParaRPr lang="en-US"/>
        </a:p>
      </dgm:t>
    </dgm:pt>
    <dgm:pt modelId="{D3FB8A00-7BAA-4FF5-AB3B-F720B4AB695D}">
      <dgm:prSet phldrT="[Text]"/>
      <dgm:spPr/>
      <dgm:t>
        <a:bodyPr/>
        <a:lstStyle/>
        <a:p>
          <a:pPr>
            <a:lnSpc>
              <a:spcPct val="100000"/>
            </a:lnSpc>
          </a:pPr>
          <a:r>
            <a:rPr lang="en-US" dirty="0"/>
            <a:t>Clean Visualization</a:t>
          </a:r>
        </a:p>
      </dgm:t>
    </dgm:pt>
    <dgm:pt modelId="{A43DAD37-7772-4033-9D02-256E07DA4855}" type="parTrans" cxnId="{F43E1B60-E5D3-47E1-B21D-531A88AB094A}">
      <dgm:prSet/>
      <dgm:spPr/>
      <dgm:t>
        <a:bodyPr/>
        <a:lstStyle/>
        <a:p>
          <a:endParaRPr lang="en-US"/>
        </a:p>
      </dgm:t>
    </dgm:pt>
    <dgm:pt modelId="{C3A43A54-5A7F-4AC6-ACB6-CBB08C1C0709}" type="sibTrans" cxnId="{F43E1B60-E5D3-47E1-B21D-531A88AB094A}">
      <dgm:prSet/>
      <dgm:spPr/>
      <dgm:t>
        <a:bodyPr/>
        <a:lstStyle/>
        <a:p>
          <a:endParaRPr lang="en-US"/>
        </a:p>
      </dgm:t>
    </dgm:pt>
    <dgm:pt modelId="{3B7B1730-52F4-414F-A62D-2124793F054C}">
      <dgm:prSet phldrT="[Text]"/>
      <dgm:spPr/>
      <dgm:t>
        <a:bodyPr/>
        <a:lstStyle/>
        <a:p>
          <a:pPr>
            <a:lnSpc>
              <a:spcPct val="100000"/>
            </a:lnSpc>
          </a:pPr>
          <a:r>
            <a:rPr lang="en-US" dirty="0"/>
            <a:t>Ability to Filter and Perform Aggregations</a:t>
          </a:r>
        </a:p>
        <a:p>
          <a:pPr>
            <a:lnSpc>
              <a:spcPct val="100000"/>
            </a:lnSpc>
          </a:pPr>
          <a:r>
            <a:rPr lang="en-US" dirty="0"/>
            <a:t>Downloads for Further Analysis</a:t>
          </a:r>
        </a:p>
      </dgm:t>
    </dgm:pt>
    <dgm:pt modelId="{6F808C10-C9AC-4015-AAC5-EFF85A335AD4}" type="parTrans" cxnId="{10D2F9E5-B90C-4DA2-90E9-93A5E176E301}">
      <dgm:prSet/>
      <dgm:spPr/>
      <dgm:t>
        <a:bodyPr/>
        <a:lstStyle/>
        <a:p>
          <a:endParaRPr lang="en-US"/>
        </a:p>
      </dgm:t>
    </dgm:pt>
    <dgm:pt modelId="{1772DE82-0B2C-4242-A41C-3097CEE50CEF}" type="sibTrans" cxnId="{10D2F9E5-B90C-4DA2-90E9-93A5E176E301}">
      <dgm:prSet/>
      <dgm:spPr/>
      <dgm:t>
        <a:bodyPr/>
        <a:lstStyle/>
        <a:p>
          <a:endParaRPr lang="en-US"/>
        </a:p>
      </dgm:t>
    </dgm:pt>
    <dgm:pt modelId="{7EEC8996-1FD3-4649-9719-E6E4FE576C63}">
      <dgm:prSet/>
      <dgm:spPr/>
      <dgm:t>
        <a:bodyPr/>
        <a:lstStyle/>
        <a:p>
          <a:pPr>
            <a:lnSpc>
              <a:spcPct val="100000"/>
            </a:lnSpc>
          </a:pPr>
          <a:r>
            <a:rPr lang="en-US" dirty="0"/>
            <a:t>Data Catalogue</a:t>
          </a:r>
        </a:p>
      </dgm:t>
    </dgm:pt>
    <dgm:pt modelId="{C8909E3A-F188-48BD-B2F8-A31BCAA159A1}" type="parTrans" cxnId="{E9807A20-34C9-49E9-BCB8-106AD14AEA24}">
      <dgm:prSet/>
      <dgm:spPr/>
      <dgm:t>
        <a:bodyPr/>
        <a:lstStyle/>
        <a:p>
          <a:endParaRPr lang="en-US"/>
        </a:p>
      </dgm:t>
    </dgm:pt>
    <dgm:pt modelId="{83946660-D847-4BA9-B6F2-334802AC1F5E}" type="sibTrans" cxnId="{E9807A20-34C9-49E9-BCB8-106AD14AEA24}">
      <dgm:prSet/>
      <dgm:spPr/>
      <dgm:t>
        <a:bodyPr/>
        <a:lstStyle/>
        <a:p>
          <a:endParaRPr lang="en-US"/>
        </a:p>
      </dgm:t>
    </dgm:pt>
    <dgm:pt modelId="{2110DC68-3868-4A17-A5E5-DEAF4AD1DC07}">
      <dgm:prSet/>
      <dgm:spPr/>
      <dgm:t>
        <a:bodyPr/>
        <a:lstStyle/>
        <a:p>
          <a:pPr>
            <a:lnSpc>
              <a:spcPct val="100000"/>
            </a:lnSpc>
          </a:pPr>
          <a:r>
            <a:rPr lang="en-US" dirty="0"/>
            <a:t>Description of Contents</a:t>
          </a:r>
        </a:p>
      </dgm:t>
    </dgm:pt>
    <dgm:pt modelId="{99C28E2D-C87F-48CF-AFA0-7310CFB5E90C}" type="parTrans" cxnId="{9DEEED4E-787E-49D5-91F2-4BBA27B1F088}">
      <dgm:prSet/>
      <dgm:spPr/>
      <dgm:t>
        <a:bodyPr/>
        <a:lstStyle/>
        <a:p>
          <a:endParaRPr lang="en-US"/>
        </a:p>
      </dgm:t>
    </dgm:pt>
    <dgm:pt modelId="{3539E14B-AA8C-47A7-A55C-45191196FA27}" type="sibTrans" cxnId="{9DEEED4E-787E-49D5-91F2-4BBA27B1F088}">
      <dgm:prSet/>
      <dgm:spPr/>
      <dgm:t>
        <a:bodyPr/>
        <a:lstStyle/>
        <a:p>
          <a:endParaRPr lang="en-US"/>
        </a:p>
      </dgm:t>
    </dgm:pt>
    <dgm:pt modelId="{437BD812-08B1-479E-8761-D68AC3D3B78D}">
      <dgm:prSet/>
      <dgm:spPr/>
      <dgm:t>
        <a:bodyPr/>
        <a:lstStyle/>
        <a:p>
          <a:pPr>
            <a:lnSpc>
              <a:spcPct val="100000"/>
            </a:lnSpc>
          </a:pPr>
          <a:r>
            <a:rPr lang="en-US" dirty="0"/>
            <a:t>Ability to Download for Further Analysis</a:t>
          </a:r>
        </a:p>
      </dgm:t>
    </dgm:pt>
    <dgm:pt modelId="{F97E5265-9C11-44EC-9CEE-3DC8DDD394FF}" type="parTrans" cxnId="{1EC96BB3-E4B2-4C65-B432-E950B52EE174}">
      <dgm:prSet/>
      <dgm:spPr/>
      <dgm:t>
        <a:bodyPr/>
        <a:lstStyle/>
        <a:p>
          <a:endParaRPr lang="en-US"/>
        </a:p>
      </dgm:t>
    </dgm:pt>
    <dgm:pt modelId="{052248EE-8FA7-4D54-92D5-AAB5091650C7}" type="sibTrans" cxnId="{1EC96BB3-E4B2-4C65-B432-E950B52EE174}">
      <dgm:prSet/>
      <dgm:spPr/>
      <dgm:t>
        <a:bodyPr/>
        <a:lstStyle/>
        <a:p>
          <a:endParaRPr lang="en-US"/>
        </a:p>
      </dgm:t>
    </dgm:pt>
    <dgm:pt modelId="{E04F774F-BAB1-4DA2-BEE4-68BC57B53187}" type="pres">
      <dgm:prSet presAssocID="{736CF411-F1C6-4C29-8E59-53DCFD039A27}" presName="root" presStyleCnt="0">
        <dgm:presLayoutVars>
          <dgm:dir/>
          <dgm:resizeHandles val="exact"/>
        </dgm:presLayoutVars>
      </dgm:prSet>
      <dgm:spPr/>
    </dgm:pt>
    <dgm:pt modelId="{A0E8FBDB-01E1-4DA9-B99E-D8023DEF1C97}" type="pres">
      <dgm:prSet presAssocID="{0B026612-3E9A-4B76-880E-95C88AB7947C}" presName="compNode" presStyleCnt="0"/>
      <dgm:spPr/>
    </dgm:pt>
    <dgm:pt modelId="{712CBC6E-C9AA-4000-A82C-B12FB512073D}" type="pres">
      <dgm:prSet presAssocID="{0B026612-3E9A-4B76-880E-95C88AB7947C}"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Lecturer"/>
        </a:ext>
      </dgm:extLst>
    </dgm:pt>
    <dgm:pt modelId="{6AAC52C7-DA67-4C17-85B6-68EDAF32E8E0}" type="pres">
      <dgm:prSet presAssocID="{0B026612-3E9A-4B76-880E-95C88AB7947C}" presName="iconSpace" presStyleCnt="0"/>
      <dgm:spPr/>
    </dgm:pt>
    <dgm:pt modelId="{3E6C45F2-7A82-4AC6-9753-CD1A856250BC}" type="pres">
      <dgm:prSet presAssocID="{0B026612-3E9A-4B76-880E-95C88AB7947C}" presName="parTx" presStyleLbl="revTx" presStyleIdx="0" presStyleCnt="8">
        <dgm:presLayoutVars>
          <dgm:chMax val="0"/>
          <dgm:chPref val="0"/>
        </dgm:presLayoutVars>
      </dgm:prSet>
      <dgm:spPr/>
    </dgm:pt>
    <dgm:pt modelId="{946325D9-F98D-4350-82F8-E22F66060CFC}" type="pres">
      <dgm:prSet presAssocID="{0B026612-3E9A-4B76-880E-95C88AB7947C}" presName="txSpace" presStyleCnt="0"/>
      <dgm:spPr/>
    </dgm:pt>
    <dgm:pt modelId="{B05D5C2E-FCEE-40D8-AC05-78BEA3B7BE15}" type="pres">
      <dgm:prSet presAssocID="{0B026612-3E9A-4B76-880E-95C88AB7947C}" presName="desTx" presStyleLbl="revTx" presStyleIdx="1" presStyleCnt="8">
        <dgm:presLayoutVars/>
      </dgm:prSet>
      <dgm:spPr/>
    </dgm:pt>
    <dgm:pt modelId="{6BC14619-40A6-4450-9608-184C4494EE3E}" type="pres">
      <dgm:prSet presAssocID="{24039FD8-B9E2-483C-B83B-A861BA03385E}" presName="sibTrans" presStyleCnt="0"/>
      <dgm:spPr/>
    </dgm:pt>
    <dgm:pt modelId="{54D819F6-E60E-4182-BD2B-1BA8E005BD5F}" type="pres">
      <dgm:prSet presAssocID="{006BDEC6-1B7B-4F31-AE85-82C344AD30E0}" presName="compNode" presStyleCnt="0"/>
      <dgm:spPr/>
    </dgm:pt>
    <dgm:pt modelId="{75C485E7-9AF7-4DDF-A6CC-082B62227CFF}" type="pres">
      <dgm:prSet presAssocID="{006BDEC6-1B7B-4F31-AE85-82C344AD30E0}"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Filter"/>
        </a:ext>
      </dgm:extLst>
    </dgm:pt>
    <dgm:pt modelId="{A4F3D873-28E1-40E1-9F8D-F60A34CAABAE}" type="pres">
      <dgm:prSet presAssocID="{006BDEC6-1B7B-4F31-AE85-82C344AD30E0}" presName="iconSpace" presStyleCnt="0"/>
      <dgm:spPr/>
    </dgm:pt>
    <dgm:pt modelId="{3FAD1706-DA90-4009-8A60-DB162FF028C9}" type="pres">
      <dgm:prSet presAssocID="{006BDEC6-1B7B-4F31-AE85-82C344AD30E0}" presName="parTx" presStyleLbl="revTx" presStyleIdx="2" presStyleCnt="8">
        <dgm:presLayoutVars>
          <dgm:chMax val="0"/>
          <dgm:chPref val="0"/>
        </dgm:presLayoutVars>
      </dgm:prSet>
      <dgm:spPr/>
    </dgm:pt>
    <dgm:pt modelId="{781D1883-DFE9-48F5-96A5-22BAC334FF31}" type="pres">
      <dgm:prSet presAssocID="{006BDEC6-1B7B-4F31-AE85-82C344AD30E0}" presName="txSpace" presStyleCnt="0"/>
      <dgm:spPr/>
    </dgm:pt>
    <dgm:pt modelId="{E2E8AED5-72BA-4E5D-B4E0-1BB071A632EA}" type="pres">
      <dgm:prSet presAssocID="{006BDEC6-1B7B-4F31-AE85-82C344AD30E0}" presName="desTx" presStyleLbl="revTx" presStyleIdx="3" presStyleCnt="8">
        <dgm:presLayoutVars/>
      </dgm:prSet>
      <dgm:spPr/>
    </dgm:pt>
    <dgm:pt modelId="{18F02969-4BFC-49A7-9543-CB8B98B6C0AA}" type="pres">
      <dgm:prSet presAssocID="{039F534A-046E-4650-AD31-DA2B7A9D74C7}" presName="sibTrans" presStyleCnt="0"/>
      <dgm:spPr/>
    </dgm:pt>
    <dgm:pt modelId="{9D7362B3-6E2F-47D4-8898-DA35B0764916}" type="pres">
      <dgm:prSet presAssocID="{CBDFD0A6-C207-4241-9864-147307DEEB1D}" presName="compNode" presStyleCnt="0"/>
      <dgm:spPr/>
    </dgm:pt>
    <dgm:pt modelId="{7BF9D479-E307-4F82-B981-279D590D9BC9}" type="pres">
      <dgm:prSet presAssocID="{CBDFD0A6-C207-4241-9864-147307DEEB1D}"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Table"/>
        </a:ext>
      </dgm:extLst>
    </dgm:pt>
    <dgm:pt modelId="{2EABADC2-91F4-4976-8E0E-A0D59CAE101E}" type="pres">
      <dgm:prSet presAssocID="{CBDFD0A6-C207-4241-9864-147307DEEB1D}" presName="iconSpace" presStyleCnt="0"/>
      <dgm:spPr/>
    </dgm:pt>
    <dgm:pt modelId="{0E558D76-906A-4349-9F5C-F4D4B2EC9CFB}" type="pres">
      <dgm:prSet presAssocID="{CBDFD0A6-C207-4241-9864-147307DEEB1D}" presName="parTx" presStyleLbl="revTx" presStyleIdx="4" presStyleCnt="8">
        <dgm:presLayoutVars>
          <dgm:chMax val="0"/>
          <dgm:chPref val="0"/>
        </dgm:presLayoutVars>
      </dgm:prSet>
      <dgm:spPr/>
    </dgm:pt>
    <dgm:pt modelId="{91272045-0144-4857-BD78-BDB7C3394EE9}" type="pres">
      <dgm:prSet presAssocID="{CBDFD0A6-C207-4241-9864-147307DEEB1D}" presName="txSpace" presStyleCnt="0"/>
      <dgm:spPr/>
    </dgm:pt>
    <dgm:pt modelId="{733162AE-6480-4DC3-9032-1DADEB160E2D}" type="pres">
      <dgm:prSet presAssocID="{CBDFD0A6-C207-4241-9864-147307DEEB1D}" presName="desTx" presStyleLbl="revTx" presStyleIdx="5" presStyleCnt="8">
        <dgm:presLayoutVars/>
      </dgm:prSet>
      <dgm:spPr/>
    </dgm:pt>
    <dgm:pt modelId="{B388200E-859C-4FBC-844D-70F5EF2C21A0}" type="pres">
      <dgm:prSet presAssocID="{0DD09327-49FA-476E-9A81-0F51F308242C}" presName="sibTrans" presStyleCnt="0"/>
      <dgm:spPr/>
    </dgm:pt>
    <dgm:pt modelId="{E2CECC22-7B12-437D-B59E-D59C0020A32A}" type="pres">
      <dgm:prSet presAssocID="{07857E19-FCC9-4F21-BABF-E56124B5CF5A}" presName="compNode" presStyleCnt="0"/>
      <dgm:spPr/>
    </dgm:pt>
    <dgm:pt modelId="{594E7653-0E23-4512-95B9-C37AE2DCAFC8}" type="pres">
      <dgm:prSet presAssocID="{07857E19-FCC9-4F21-BABF-E56124B5CF5A}"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Download"/>
        </a:ext>
      </dgm:extLst>
    </dgm:pt>
    <dgm:pt modelId="{20D4841F-9A79-47E3-B173-FC9D2C7C8BC3}" type="pres">
      <dgm:prSet presAssocID="{07857E19-FCC9-4F21-BABF-E56124B5CF5A}" presName="iconSpace" presStyleCnt="0"/>
      <dgm:spPr/>
    </dgm:pt>
    <dgm:pt modelId="{BC98474E-4CFB-4A57-B293-4C9D8AB50C38}" type="pres">
      <dgm:prSet presAssocID="{07857E19-FCC9-4F21-BABF-E56124B5CF5A}" presName="parTx" presStyleLbl="revTx" presStyleIdx="6" presStyleCnt="8">
        <dgm:presLayoutVars>
          <dgm:chMax val="0"/>
          <dgm:chPref val="0"/>
        </dgm:presLayoutVars>
      </dgm:prSet>
      <dgm:spPr/>
    </dgm:pt>
    <dgm:pt modelId="{0ED61D9B-6CEE-483B-8CFD-B84A2A73A6BF}" type="pres">
      <dgm:prSet presAssocID="{07857E19-FCC9-4F21-BABF-E56124B5CF5A}" presName="txSpace" presStyleCnt="0"/>
      <dgm:spPr/>
    </dgm:pt>
    <dgm:pt modelId="{09AE1ADA-E11B-4B4D-880E-C5E2A4505F8B}" type="pres">
      <dgm:prSet presAssocID="{07857E19-FCC9-4F21-BABF-E56124B5CF5A}" presName="desTx" presStyleLbl="revTx" presStyleIdx="7" presStyleCnt="8">
        <dgm:presLayoutVars/>
      </dgm:prSet>
      <dgm:spPr/>
    </dgm:pt>
  </dgm:ptLst>
  <dgm:cxnLst>
    <dgm:cxn modelId="{71101104-9A2E-41A2-B20D-2693A9734EA7}" type="presOf" srcId="{0B026612-3E9A-4B76-880E-95C88AB7947C}" destId="{3E6C45F2-7A82-4AC6-9753-CD1A856250BC}" srcOrd="0" destOrd="0" presId="urn:microsoft.com/office/officeart/2018/5/layout/CenteredIconLabelDescriptionList"/>
    <dgm:cxn modelId="{BE199A05-91F3-4038-B823-352912B04DCD}" type="presOf" srcId="{7EEC8996-1FD3-4649-9719-E6E4FE576C63}" destId="{09AE1ADA-E11B-4B4D-880E-C5E2A4505F8B}" srcOrd="0" destOrd="0" presId="urn:microsoft.com/office/officeart/2018/5/layout/CenteredIconLabelDescriptionList"/>
    <dgm:cxn modelId="{E2D7801C-B761-400B-B8BF-C9730BD2496A}" type="presOf" srcId="{736CF411-F1C6-4C29-8E59-53DCFD039A27}" destId="{E04F774F-BAB1-4DA2-BEE4-68BC57B53187}" srcOrd="0" destOrd="0" presId="urn:microsoft.com/office/officeart/2018/5/layout/CenteredIconLabelDescriptionList"/>
    <dgm:cxn modelId="{B74E6F20-F159-4EF1-B8AF-B91453B71172}" type="presOf" srcId="{D3FB8A00-7BAA-4FF5-AB3B-F720B4AB695D}" destId="{733162AE-6480-4DC3-9032-1DADEB160E2D}" srcOrd="0" destOrd="1" presId="urn:microsoft.com/office/officeart/2018/5/layout/CenteredIconLabelDescriptionList"/>
    <dgm:cxn modelId="{E9807A20-34C9-49E9-BCB8-106AD14AEA24}" srcId="{07857E19-FCC9-4F21-BABF-E56124B5CF5A}" destId="{7EEC8996-1FD3-4649-9719-E6E4FE576C63}" srcOrd="0" destOrd="0" parTransId="{C8909E3A-F188-48BD-B2F8-A31BCAA159A1}" sibTransId="{83946660-D847-4BA9-B6F2-334802AC1F5E}"/>
    <dgm:cxn modelId="{9735D030-06B8-4700-96FA-DCDA4FDFC5BE}" type="presOf" srcId="{72CE9DE0-511A-43A0-A104-1E4C401A2AD6}" destId="{E2E8AED5-72BA-4E5D-B4E0-1BB071A632EA}" srcOrd="0" destOrd="1" presId="urn:microsoft.com/office/officeart/2018/5/layout/CenteredIconLabelDescriptionList"/>
    <dgm:cxn modelId="{CFCD5431-B9C8-4055-820D-2C462E8894A9}" type="presOf" srcId="{CBDFD0A6-C207-4241-9864-147307DEEB1D}" destId="{0E558D76-906A-4349-9F5C-F4D4B2EC9CFB}" srcOrd="0" destOrd="0" presId="urn:microsoft.com/office/officeart/2018/5/layout/CenteredIconLabelDescriptionList"/>
    <dgm:cxn modelId="{F43E1B60-E5D3-47E1-B21D-531A88AB094A}" srcId="{CBDFD0A6-C207-4241-9864-147307DEEB1D}" destId="{D3FB8A00-7BAA-4FF5-AB3B-F720B4AB695D}" srcOrd="1" destOrd="0" parTransId="{A43DAD37-7772-4033-9D02-256E07DA4855}" sibTransId="{C3A43A54-5A7F-4AC6-ACB6-CBB08C1C0709}"/>
    <dgm:cxn modelId="{576F7068-8515-4757-8307-D3D9AB9A778F}" srcId="{006BDEC6-1B7B-4F31-AE85-82C344AD30E0}" destId="{CCB0AF4E-04E4-406C-B194-742E8D41CF71}" srcOrd="0" destOrd="0" parTransId="{4C523DDC-6B9B-4504-A1ED-56E7E62CC75A}" sibTransId="{7920F109-4745-405C-8FEC-4FC84B179826}"/>
    <dgm:cxn modelId="{BBC25569-FA2E-4055-8B9C-C644A9C5FABE}" srcId="{0B026612-3E9A-4B76-880E-95C88AB7947C}" destId="{5435669D-2AC9-4ACB-95BF-6DA868F27A49}" srcOrd="1" destOrd="0" parTransId="{6E373854-0652-4A4D-9A26-5F965287789E}" sibTransId="{40C188CE-6E0A-4E1E-94D7-A51E62A9508D}"/>
    <dgm:cxn modelId="{9DEEED4E-787E-49D5-91F2-4BBA27B1F088}" srcId="{07857E19-FCC9-4F21-BABF-E56124B5CF5A}" destId="{2110DC68-3868-4A17-A5E5-DEAF4AD1DC07}" srcOrd="1" destOrd="0" parTransId="{99C28E2D-C87F-48CF-AFA0-7310CFB5E90C}" sibTransId="{3539E14B-AA8C-47A7-A55C-45191196FA27}"/>
    <dgm:cxn modelId="{824D3E51-92AB-4373-AD9D-1FE3A5A63F06}" type="presOf" srcId="{84FD248E-FAFC-4E54-913F-93D2E3224439}" destId="{733162AE-6480-4DC3-9032-1DADEB160E2D}" srcOrd="0" destOrd="0" presId="urn:microsoft.com/office/officeart/2018/5/layout/CenteredIconLabelDescriptionList"/>
    <dgm:cxn modelId="{94DBB257-9AAA-4B01-AEC4-8E7F4094DA57}" type="presOf" srcId="{BFFC82AD-6F9D-4C81-A2C3-117C598037A3}" destId="{B05D5C2E-FCEE-40D8-AC05-78BEA3B7BE15}" srcOrd="0" destOrd="2" presId="urn:microsoft.com/office/officeart/2018/5/layout/CenteredIconLabelDescriptionList"/>
    <dgm:cxn modelId="{C4990F89-9D57-4787-8DF5-BBD7C8C3CA4C}" type="presOf" srcId="{EF2AD3D5-7546-49BB-954E-52DEDCB65B31}" destId="{B05D5C2E-FCEE-40D8-AC05-78BEA3B7BE15}" srcOrd="0" destOrd="0" presId="urn:microsoft.com/office/officeart/2018/5/layout/CenteredIconLabelDescriptionList"/>
    <dgm:cxn modelId="{9AA5BB97-244E-443C-9309-8D26723592D2}" type="presOf" srcId="{3B7B1730-52F4-414F-A62D-2124793F054C}" destId="{733162AE-6480-4DC3-9032-1DADEB160E2D}" srcOrd="0" destOrd="2" presId="urn:microsoft.com/office/officeart/2018/5/layout/CenteredIconLabelDescriptionList"/>
    <dgm:cxn modelId="{A8AE6B9D-0CE1-45D7-9D37-72FF4791509D}" type="presOf" srcId="{81722247-9BED-48F8-8167-465D653B0D47}" destId="{E2E8AED5-72BA-4E5D-B4E0-1BB071A632EA}" srcOrd="0" destOrd="2" presId="urn:microsoft.com/office/officeart/2018/5/layout/CenteredIconLabelDescriptionList"/>
    <dgm:cxn modelId="{86EE299E-0E6A-4A2C-AFAF-52FE99FA660A}" srcId="{736CF411-F1C6-4C29-8E59-53DCFD039A27}" destId="{CBDFD0A6-C207-4241-9864-147307DEEB1D}" srcOrd="2" destOrd="0" parTransId="{9A7DC49C-480B-4796-954E-AD590D0A19D2}" sibTransId="{0DD09327-49FA-476E-9A81-0F51F308242C}"/>
    <dgm:cxn modelId="{C2034CA0-BAA1-4EA3-8687-7155B3702F9A}" srcId="{736CF411-F1C6-4C29-8E59-53DCFD039A27}" destId="{07857E19-FCC9-4F21-BABF-E56124B5CF5A}" srcOrd="3" destOrd="0" parTransId="{26EC0AF5-DDA8-4778-9786-C714913580B6}" sibTransId="{19BAADFD-2EB9-4B5F-BB45-5C94EF9056CD}"/>
    <dgm:cxn modelId="{37CA3AA1-C4EE-4ED5-A3AE-3A13F9C2561D}" type="presOf" srcId="{437BD812-08B1-479E-8761-D68AC3D3B78D}" destId="{09AE1ADA-E11B-4B4D-880E-C5E2A4505F8B}" srcOrd="0" destOrd="2" presId="urn:microsoft.com/office/officeart/2018/5/layout/CenteredIconLabelDescriptionList"/>
    <dgm:cxn modelId="{53CB44A2-AD51-4295-BDD9-C5F45E3FD87C}" srcId="{736CF411-F1C6-4C29-8E59-53DCFD039A27}" destId="{006BDEC6-1B7B-4F31-AE85-82C344AD30E0}" srcOrd="1" destOrd="0" parTransId="{173C52F4-9B20-4842-B536-0CA81E066B0C}" sibTransId="{039F534A-046E-4650-AD31-DA2B7A9D74C7}"/>
    <dgm:cxn modelId="{1EC96BB3-E4B2-4C65-B432-E950B52EE174}" srcId="{07857E19-FCC9-4F21-BABF-E56124B5CF5A}" destId="{437BD812-08B1-479E-8761-D68AC3D3B78D}" srcOrd="2" destOrd="0" parTransId="{F97E5265-9C11-44EC-9CEE-3DC8DDD394FF}" sibTransId="{052248EE-8FA7-4D54-92D5-AAB5091650C7}"/>
    <dgm:cxn modelId="{5423CDB3-EE6F-44E1-9B27-CC7B2BCEBED5}" srcId="{0B026612-3E9A-4B76-880E-95C88AB7947C}" destId="{EF2AD3D5-7546-49BB-954E-52DEDCB65B31}" srcOrd="0" destOrd="0" parTransId="{C67939CE-6279-487B-AF0B-5FB584C817F2}" sibTransId="{51D3DF1F-2BD6-4A23-85DF-1CE6A9B3C889}"/>
    <dgm:cxn modelId="{04257CC3-9271-476E-80F3-3FB8A8B35F3A}" srcId="{0B026612-3E9A-4B76-880E-95C88AB7947C}" destId="{BFFC82AD-6F9D-4C81-A2C3-117C598037A3}" srcOrd="2" destOrd="0" parTransId="{4270EB5C-EB37-4503-B675-DA08E2DF1AA7}" sibTransId="{F01FB746-6ACB-43BE-91BC-74981BBC00B7}"/>
    <dgm:cxn modelId="{11FC17C5-4AD7-4103-A3A7-417FE2CDD0FF}" type="presOf" srcId="{CCB0AF4E-04E4-406C-B194-742E8D41CF71}" destId="{E2E8AED5-72BA-4E5D-B4E0-1BB071A632EA}" srcOrd="0" destOrd="0" presId="urn:microsoft.com/office/officeart/2018/5/layout/CenteredIconLabelDescriptionList"/>
    <dgm:cxn modelId="{43E79BD0-6893-4790-B673-E67802AEF592}" srcId="{006BDEC6-1B7B-4F31-AE85-82C344AD30E0}" destId="{81722247-9BED-48F8-8167-465D653B0D47}" srcOrd="2" destOrd="0" parTransId="{E2C864AC-BC14-4DBC-82FC-E57F4847FBA4}" sibTransId="{DEDFB7E3-AE62-4E6C-A1A9-24F7A7AB184F}"/>
    <dgm:cxn modelId="{6CFBF1D4-7195-4893-8229-72395E53E59D}" type="presOf" srcId="{2110DC68-3868-4A17-A5E5-DEAF4AD1DC07}" destId="{09AE1ADA-E11B-4B4D-880E-C5E2A4505F8B}" srcOrd="0" destOrd="1" presId="urn:microsoft.com/office/officeart/2018/5/layout/CenteredIconLabelDescriptionList"/>
    <dgm:cxn modelId="{B2E923DA-CE23-4AA1-874A-455419923CF5}" type="presOf" srcId="{07857E19-FCC9-4F21-BABF-E56124B5CF5A}" destId="{BC98474E-4CFB-4A57-B293-4C9D8AB50C38}" srcOrd="0" destOrd="0" presId="urn:microsoft.com/office/officeart/2018/5/layout/CenteredIconLabelDescriptionList"/>
    <dgm:cxn modelId="{70BEEFDF-2C34-428E-8F09-6CB53E22BA09}" type="presOf" srcId="{006BDEC6-1B7B-4F31-AE85-82C344AD30E0}" destId="{3FAD1706-DA90-4009-8A60-DB162FF028C9}" srcOrd="0" destOrd="0" presId="urn:microsoft.com/office/officeart/2018/5/layout/CenteredIconLabelDescriptionList"/>
    <dgm:cxn modelId="{EFB53BE4-4D42-4712-BC67-F7453124011D}" type="presOf" srcId="{5435669D-2AC9-4ACB-95BF-6DA868F27A49}" destId="{B05D5C2E-FCEE-40D8-AC05-78BEA3B7BE15}" srcOrd="0" destOrd="1" presId="urn:microsoft.com/office/officeart/2018/5/layout/CenteredIconLabelDescriptionList"/>
    <dgm:cxn modelId="{10D2F9E5-B90C-4DA2-90E9-93A5E176E301}" srcId="{CBDFD0A6-C207-4241-9864-147307DEEB1D}" destId="{3B7B1730-52F4-414F-A62D-2124793F054C}" srcOrd="2" destOrd="0" parTransId="{6F808C10-C9AC-4015-AAC5-EFF85A335AD4}" sibTransId="{1772DE82-0B2C-4242-A41C-3097CEE50CEF}"/>
    <dgm:cxn modelId="{F2F0D1EC-8F33-4021-B4C2-90EC7923A396}" srcId="{CBDFD0A6-C207-4241-9864-147307DEEB1D}" destId="{84FD248E-FAFC-4E54-913F-93D2E3224439}" srcOrd="0" destOrd="0" parTransId="{D77941E7-C3E0-4D38-B14F-07290408A26F}" sibTransId="{1C2FACA7-E9D8-4252-99B3-353944F722B7}"/>
    <dgm:cxn modelId="{D13EFCF8-F0A1-40AB-B74C-15003239DF4B}" srcId="{736CF411-F1C6-4C29-8E59-53DCFD039A27}" destId="{0B026612-3E9A-4B76-880E-95C88AB7947C}" srcOrd="0" destOrd="0" parTransId="{0687C837-6C05-40D7-A212-7AFF95672F52}" sibTransId="{24039FD8-B9E2-483C-B83B-A861BA03385E}"/>
    <dgm:cxn modelId="{4E958EFF-08E9-4FD9-9BD4-9F27A8AE259B}" srcId="{006BDEC6-1B7B-4F31-AE85-82C344AD30E0}" destId="{72CE9DE0-511A-43A0-A104-1E4C401A2AD6}" srcOrd="1" destOrd="0" parTransId="{D7456EAE-3DC9-4BDB-979A-FACC8CE92E07}" sibTransId="{1B6983B3-88EA-47A8-BDCA-164AFB595D8D}"/>
    <dgm:cxn modelId="{5B40BF7F-9BE6-4F43-9196-E93DE90BC61F}" type="presParOf" srcId="{E04F774F-BAB1-4DA2-BEE4-68BC57B53187}" destId="{A0E8FBDB-01E1-4DA9-B99E-D8023DEF1C97}" srcOrd="0" destOrd="0" presId="urn:microsoft.com/office/officeart/2018/5/layout/CenteredIconLabelDescriptionList"/>
    <dgm:cxn modelId="{310F516F-D48F-4FDD-84BF-FA9B1EE775FB}" type="presParOf" srcId="{A0E8FBDB-01E1-4DA9-B99E-D8023DEF1C97}" destId="{712CBC6E-C9AA-4000-A82C-B12FB512073D}" srcOrd="0" destOrd="0" presId="urn:microsoft.com/office/officeart/2018/5/layout/CenteredIconLabelDescriptionList"/>
    <dgm:cxn modelId="{F95F5428-B58E-4E16-8639-A35E6214F410}" type="presParOf" srcId="{A0E8FBDB-01E1-4DA9-B99E-D8023DEF1C97}" destId="{6AAC52C7-DA67-4C17-85B6-68EDAF32E8E0}" srcOrd="1" destOrd="0" presId="urn:microsoft.com/office/officeart/2018/5/layout/CenteredIconLabelDescriptionList"/>
    <dgm:cxn modelId="{E74FED5D-712B-42A7-A872-2074220CAC13}" type="presParOf" srcId="{A0E8FBDB-01E1-4DA9-B99E-D8023DEF1C97}" destId="{3E6C45F2-7A82-4AC6-9753-CD1A856250BC}" srcOrd="2" destOrd="0" presId="urn:microsoft.com/office/officeart/2018/5/layout/CenteredIconLabelDescriptionList"/>
    <dgm:cxn modelId="{1A48D0F8-3C71-472B-9F7B-014EBB2BE1E2}" type="presParOf" srcId="{A0E8FBDB-01E1-4DA9-B99E-D8023DEF1C97}" destId="{946325D9-F98D-4350-82F8-E22F66060CFC}" srcOrd="3" destOrd="0" presId="urn:microsoft.com/office/officeart/2018/5/layout/CenteredIconLabelDescriptionList"/>
    <dgm:cxn modelId="{5128B90F-F4CF-40C3-8641-2F251B5B7704}" type="presParOf" srcId="{A0E8FBDB-01E1-4DA9-B99E-D8023DEF1C97}" destId="{B05D5C2E-FCEE-40D8-AC05-78BEA3B7BE15}" srcOrd="4" destOrd="0" presId="urn:microsoft.com/office/officeart/2018/5/layout/CenteredIconLabelDescriptionList"/>
    <dgm:cxn modelId="{1D30A70C-3361-4D9B-84C8-D9A807EC931E}" type="presParOf" srcId="{E04F774F-BAB1-4DA2-BEE4-68BC57B53187}" destId="{6BC14619-40A6-4450-9608-184C4494EE3E}" srcOrd="1" destOrd="0" presId="urn:microsoft.com/office/officeart/2018/5/layout/CenteredIconLabelDescriptionList"/>
    <dgm:cxn modelId="{BB2EC2C1-A38B-4DC6-B87F-D911EDD60A79}" type="presParOf" srcId="{E04F774F-BAB1-4DA2-BEE4-68BC57B53187}" destId="{54D819F6-E60E-4182-BD2B-1BA8E005BD5F}" srcOrd="2" destOrd="0" presId="urn:microsoft.com/office/officeart/2018/5/layout/CenteredIconLabelDescriptionList"/>
    <dgm:cxn modelId="{ACE2E8EB-6BDF-4465-AE11-246E94319C0A}" type="presParOf" srcId="{54D819F6-E60E-4182-BD2B-1BA8E005BD5F}" destId="{75C485E7-9AF7-4DDF-A6CC-082B62227CFF}" srcOrd="0" destOrd="0" presId="urn:microsoft.com/office/officeart/2018/5/layout/CenteredIconLabelDescriptionList"/>
    <dgm:cxn modelId="{5ECB9008-8054-4CB5-947D-D8E07AA95941}" type="presParOf" srcId="{54D819F6-E60E-4182-BD2B-1BA8E005BD5F}" destId="{A4F3D873-28E1-40E1-9F8D-F60A34CAABAE}" srcOrd="1" destOrd="0" presId="urn:microsoft.com/office/officeart/2018/5/layout/CenteredIconLabelDescriptionList"/>
    <dgm:cxn modelId="{C972FE00-264C-402D-AB02-546FF2E0C9E6}" type="presParOf" srcId="{54D819F6-E60E-4182-BD2B-1BA8E005BD5F}" destId="{3FAD1706-DA90-4009-8A60-DB162FF028C9}" srcOrd="2" destOrd="0" presId="urn:microsoft.com/office/officeart/2018/5/layout/CenteredIconLabelDescriptionList"/>
    <dgm:cxn modelId="{F78698FB-1CF2-4AE8-B1A0-9752CA21878B}" type="presParOf" srcId="{54D819F6-E60E-4182-BD2B-1BA8E005BD5F}" destId="{781D1883-DFE9-48F5-96A5-22BAC334FF31}" srcOrd="3" destOrd="0" presId="urn:microsoft.com/office/officeart/2018/5/layout/CenteredIconLabelDescriptionList"/>
    <dgm:cxn modelId="{5FB1D627-979A-42E7-A7E4-7DF86D0CA168}" type="presParOf" srcId="{54D819F6-E60E-4182-BD2B-1BA8E005BD5F}" destId="{E2E8AED5-72BA-4E5D-B4E0-1BB071A632EA}" srcOrd="4" destOrd="0" presId="urn:microsoft.com/office/officeart/2018/5/layout/CenteredIconLabelDescriptionList"/>
    <dgm:cxn modelId="{986D5D0D-A54D-4D28-82A8-BFA1C3EF42C8}" type="presParOf" srcId="{E04F774F-BAB1-4DA2-BEE4-68BC57B53187}" destId="{18F02969-4BFC-49A7-9543-CB8B98B6C0AA}" srcOrd="3" destOrd="0" presId="urn:microsoft.com/office/officeart/2018/5/layout/CenteredIconLabelDescriptionList"/>
    <dgm:cxn modelId="{79F15E49-704C-479C-BB51-507D54514FEA}" type="presParOf" srcId="{E04F774F-BAB1-4DA2-BEE4-68BC57B53187}" destId="{9D7362B3-6E2F-47D4-8898-DA35B0764916}" srcOrd="4" destOrd="0" presId="urn:microsoft.com/office/officeart/2018/5/layout/CenteredIconLabelDescriptionList"/>
    <dgm:cxn modelId="{E963261A-AB7A-476D-86F5-863A2CBBBF14}" type="presParOf" srcId="{9D7362B3-6E2F-47D4-8898-DA35B0764916}" destId="{7BF9D479-E307-4F82-B981-279D590D9BC9}" srcOrd="0" destOrd="0" presId="urn:microsoft.com/office/officeart/2018/5/layout/CenteredIconLabelDescriptionList"/>
    <dgm:cxn modelId="{57985F1A-937E-41DB-9FD1-D53606AC535C}" type="presParOf" srcId="{9D7362B3-6E2F-47D4-8898-DA35B0764916}" destId="{2EABADC2-91F4-4976-8E0E-A0D59CAE101E}" srcOrd="1" destOrd="0" presId="urn:microsoft.com/office/officeart/2018/5/layout/CenteredIconLabelDescriptionList"/>
    <dgm:cxn modelId="{589AD82C-04A3-4811-A27F-532F505F9457}" type="presParOf" srcId="{9D7362B3-6E2F-47D4-8898-DA35B0764916}" destId="{0E558D76-906A-4349-9F5C-F4D4B2EC9CFB}" srcOrd="2" destOrd="0" presId="urn:microsoft.com/office/officeart/2018/5/layout/CenteredIconLabelDescriptionList"/>
    <dgm:cxn modelId="{F38A1F20-EE5D-4B4C-862F-10F4D2094DE8}" type="presParOf" srcId="{9D7362B3-6E2F-47D4-8898-DA35B0764916}" destId="{91272045-0144-4857-BD78-BDB7C3394EE9}" srcOrd="3" destOrd="0" presId="urn:microsoft.com/office/officeart/2018/5/layout/CenteredIconLabelDescriptionList"/>
    <dgm:cxn modelId="{260B63FB-A45C-41B5-9236-DBE52225C474}" type="presParOf" srcId="{9D7362B3-6E2F-47D4-8898-DA35B0764916}" destId="{733162AE-6480-4DC3-9032-1DADEB160E2D}" srcOrd="4" destOrd="0" presId="urn:microsoft.com/office/officeart/2018/5/layout/CenteredIconLabelDescriptionList"/>
    <dgm:cxn modelId="{6D7CF1F5-3288-4225-B4FB-89B82DE79699}" type="presParOf" srcId="{E04F774F-BAB1-4DA2-BEE4-68BC57B53187}" destId="{B388200E-859C-4FBC-844D-70F5EF2C21A0}" srcOrd="5" destOrd="0" presId="urn:microsoft.com/office/officeart/2018/5/layout/CenteredIconLabelDescriptionList"/>
    <dgm:cxn modelId="{15F912DD-DCE5-4C29-B145-3D195BA6D437}" type="presParOf" srcId="{E04F774F-BAB1-4DA2-BEE4-68BC57B53187}" destId="{E2CECC22-7B12-437D-B59E-D59C0020A32A}" srcOrd="6" destOrd="0" presId="urn:microsoft.com/office/officeart/2018/5/layout/CenteredIconLabelDescriptionList"/>
    <dgm:cxn modelId="{CB8573A5-8657-42D5-A3D8-6CE696608CCB}" type="presParOf" srcId="{E2CECC22-7B12-437D-B59E-D59C0020A32A}" destId="{594E7653-0E23-4512-95B9-C37AE2DCAFC8}" srcOrd="0" destOrd="0" presId="urn:microsoft.com/office/officeart/2018/5/layout/CenteredIconLabelDescriptionList"/>
    <dgm:cxn modelId="{42FD8916-F70B-46EC-8C26-374B07A199A1}" type="presParOf" srcId="{E2CECC22-7B12-437D-B59E-D59C0020A32A}" destId="{20D4841F-9A79-47E3-B173-FC9D2C7C8BC3}" srcOrd="1" destOrd="0" presId="urn:microsoft.com/office/officeart/2018/5/layout/CenteredIconLabelDescriptionList"/>
    <dgm:cxn modelId="{26999849-9AB9-489C-8F6B-00ADFB338C1E}" type="presParOf" srcId="{E2CECC22-7B12-437D-B59E-D59C0020A32A}" destId="{BC98474E-4CFB-4A57-B293-4C9D8AB50C38}" srcOrd="2" destOrd="0" presId="urn:microsoft.com/office/officeart/2018/5/layout/CenteredIconLabelDescriptionList"/>
    <dgm:cxn modelId="{9DBCAB3B-482A-492D-854C-A08B04D18D9F}" type="presParOf" srcId="{E2CECC22-7B12-437D-B59E-D59C0020A32A}" destId="{0ED61D9B-6CEE-483B-8CFD-B84A2A73A6BF}" srcOrd="3" destOrd="0" presId="urn:microsoft.com/office/officeart/2018/5/layout/CenteredIconLabelDescriptionList"/>
    <dgm:cxn modelId="{B2973B27-33B1-4FF8-A897-89792BD5B789}" type="presParOf" srcId="{E2CECC22-7B12-437D-B59E-D59C0020A32A}" destId="{09AE1ADA-E11B-4B4D-880E-C5E2A4505F8B}" srcOrd="4" destOrd="0" presId="urn:microsoft.com/office/officeart/2018/5/layout/CenteredIconLabelDescrip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E8D048-B434-4E0A-8CBD-228DD6B1465D}">
      <dsp:nvSpPr>
        <dsp:cNvPr id="0" name=""/>
        <dsp:cNvSpPr/>
      </dsp:nvSpPr>
      <dsp:spPr>
        <a:xfrm>
          <a:off x="0" y="52118"/>
          <a:ext cx="7315200" cy="52767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Yes!</a:t>
          </a:r>
        </a:p>
      </dsp:txBody>
      <dsp:txXfrm>
        <a:off x="25759" y="77877"/>
        <a:ext cx="7263682" cy="476152"/>
      </dsp:txXfrm>
    </dsp:sp>
    <dsp:sp modelId="{AE61D4CD-EC49-438E-A42D-568D60925ED1}">
      <dsp:nvSpPr>
        <dsp:cNvPr id="0" name=""/>
        <dsp:cNvSpPr/>
      </dsp:nvSpPr>
      <dsp:spPr>
        <a:xfrm>
          <a:off x="0" y="579788"/>
          <a:ext cx="7315200" cy="8880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2258" tIns="27940" rIns="156464" bIns="27940" numCol="1" spcCol="1270" anchor="t" anchorCtr="0">
          <a:noAutofit/>
        </a:bodyPr>
        <a:lstStyle/>
        <a:p>
          <a:pPr marL="171450" lvl="1" indent="-171450" algn="l" defTabSz="755650">
            <a:lnSpc>
              <a:spcPct val="90000"/>
            </a:lnSpc>
            <a:spcBef>
              <a:spcPct val="0"/>
            </a:spcBef>
            <a:spcAft>
              <a:spcPct val="20000"/>
            </a:spcAft>
            <a:buChar char="•"/>
          </a:pPr>
          <a:r>
            <a:rPr lang="en-US" sz="1700" kern="1200" dirty="0"/>
            <a:t>Transportation Enterprise Database (TED) storage</a:t>
          </a:r>
        </a:p>
        <a:p>
          <a:pPr marL="171450" lvl="1" indent="-171450" algn="l" defTabSz="755650">
            <a:lnSpc>
              <a:spcPct val="90000"/>
            </a:lnSpc>
            <a:spcBef>
              <a:spcPct val="0"/>
            </a:spcBef>
            <a:spcAft>
              <a:spcPct val="20000"/>
            </a:spcAft>
            <a:buChar char="•"/>
          </a:pPr>
          <a:r>
            <a:rPr lang="en-US" sz="1700" kern="1200" dirty="0"/>
            <a:t>Defined Data</a:t>
          </a:r>
        </a:p>
        <a:p>
          <a:pPr marL="171450" lvl="1" indent="-171450" algn="l" defTabSz="755650">
            <a:lnSpc>
              <a:spcPct val="90000"/>
            </a:lnSpc>
            <a:spcBef>
              <a:spcPct val="0"/>
            </a:spcBef>
            <a:spcAft>
              <a:spcPct val="20000"/>
            </a:spcAft>
            <a:buChar char="•"/>
          </a:pPr>
          <a:r>
            <a:rPr lang="en-US" sz="1700" kern="1200" dirty="0"/>
            <a:t>Regular Updates</a:t>
          </a:r>
        </a:p>
      </dsp:txBody>
      <dsp:txXfrm>
        <a:off x="0" y="579788"/>
        <a:ext cx="7315200" cy="888030"/>
      </dsp:txXfrm>
    </dsp:sp>
    <dsp:sp modelId="{3DEF6A41-3C45-45F8-B815-EBD22613D620}">
      <dsp:nvSpPr>
        <dsp:cNvPr id="0" name=""/>
        <dsp:cNvSpPr/>
      </dsp:nvSpPr>
      <dsp:spPr>
        <a:xfrm>
          <a:off x="0" y="1467819"/>
          <a:ext cx="7315200" cy="52767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Maybe….</a:t>
          </a:r>
        </a:p>
      </dsp:txBody>
      <dsp:txXfrm>
        <a:off x="25759" y="1493578"/>
        <a:ext cx="7263682" cy="476152"/>
      </dsp:txXfrm>
    </dsp:sp>
    <dsp:sp modelId="{5A84F8FA-3FA4-4694-8D59-6200BC4AEBF7}">
      <dsp:nvSpPr>
        <dsp:cNvPr id="0" name=""/>
        <dsp:cNvSpPr/>
      </dsp:nvSpPr>
      <dsp:spPr>
        <a:xfrm>
          <a:off x="0" y="1995489"/>
          <a:ext cx="7315200" cy="8880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2258" tIns="27940" rIns="156464" bIns="27940" numCol="1" spcCol="1270" anchor="t" anchorCtr="0">
          <a:noAutofit/>
        </a:bodyPr>
        <a:lstStyle/>
        <a:p>
          <a:pPr marL="171450" lvl="1" indent="-171450" algn="l" defTabSz="755650">
            <a:lnSpc>
              <a:spcPct val="90000"/>
            </a:lnSpc>
            <a:spcBef>
              <a:spcPct val="0"/>
            </a:spcBef>
            <a:spcAft>
              <a:spcPct val="20000"/>
            </a:spcAft>
            <a:buChar char="•"/>
          </a:pPr>
          <a:r>
            <a:rPr lang="en-US" sz="1700" kern="1200" dirty="0"/>
            <a:t>Local Storage</a:t>
          </a:r>
        </a:p>
        <a:p>
          <a:pPr marL="171450" lvl="1" indent="-171450" algn="l" defTabSz="755650">
            <a:lnSpc>
              <a:spcPct val="90000"/>
            </a:lnSpc>
            <a:spcBef>
              <a:spcPct val="0"/>
            </a:spcBef>
            <a:spcAft>
              <a:spcPct val="20000"/>
            </a:spcAft>
            <a:buChar char="•"/>
          </a:pPr>
          <a:r>
            <a:rPr lang="en-US" sz="1700" kern="1200" dirty="0"/>
            <a:t>Manual Data Creation</a:t>
          </a:r>
        </a:p>
        <a:p>
          <a:pPr marL="171450" lvl="1" indent="-171450" algn="l" defTabSz="755650">
            <a:lnSpc>
              <a:spcPct val="90000"/>
            </a:lnSpc>
            <a:spcBef>
              <a:spcPct val="0"/>
            </a:spcBef>
            <a:spcAft>
              <a:spcPct val="20000"/>
            </a:spcAft>
            <a:buChar char="•"/>
          </a:pPr>
          <a:r>
            <a:rPr lang="en-US" sz="1700" kern="1200" dirty="0"/>
            <a:t>Irregular Updates</a:t>
          </a:r>
        </a:p>
      </dsp:txBody>
      <dsp:txXfrm>
        <a:off x="0" y="1995489"/>
        <a:ext cx="7315200" cy="888030"/>
      </dsp:txXfrm>
    </dsp:sp>
    <dsp:sp modelId="{C9C31E42-7C97-405E-8F39-4E5B712AE933}">
      <dsp:nvSpPr>
        <dsp:cNvPr id="0" name=""/>
        <dsp:cNvSpPr/>
      </dsp:nvSpPr>
      <dsp:spPr>
        <a:xfrm>
          <a:off x="0" y="2883519"/>
          <a:ext cx="7315200" cy="52767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No.</a:t>
          </a:r>
        </a:p>
      </dsp:txBody>
      <dsp:txXfrm>
        <a:off x="25759" y="2909278"/>
        <a:ext cx="7263682" cy="476152"/>
      </dsp:txXfrm>
    </dsp:sp>
    <dsp:sp modelId="{759E6E50-FC9A-4E43-A952-3997DF067BF3}">
      <dsp:nvSpPr>
        <dsp:cNvPr id="0" name=""/>
        <dsp:cNvSpPr/>
      </dsp:nvSpPr>
      <dsp:spPr>
        <a:xfrm>
          <a:off x="0" y="3411189"/>
          <a:ext cx="7315200" cy="8880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2258" tIns="27940" rIns="156464" bIns="27940" numCol="1" spcCol="1270" anchor="t" anchorCtr="0">
          <a:noAutofit/>
        </a:bodyPr>
        <a:lstStyle/>
        <a:p>
          <a:pPr marL="171450" lvl="1" indent="-171450" algn="l" defTabSz="755650">
            <a:lnSpc>
              <a:spcPct val="90000"/>
            </a:lnSpc>
            <a:spcBef>
              <a:spcPct val="0"/>
            </a:spcBef>
            <a:spcAft>
              <a:spcPct val="20000"/>
            </a:spcAft>
            <a:buChar char="•"/>
          </a:pPr>
          <a:r>
            <a:rPr lang="en-US" sz="1700" kern="1200" dirty="0"/>
            <a:t>Different Formats</a:t>
          </a:r>
        </a:p>
        <a:p>
          <a:pPr marL="171450" lvl="1" indent="-171450" algn="l" defTabSz="755650">
            <a:lnSpc>
              <a:spcPct val="90000"/>
            </a:lnSpc>
            <a:spcBef>
              <a:spcPct val="0"/>
            </a:spcBef>
            <a:spcAft>
              <a:spcPct val="20000"/>
            </a:spcAft>
            <a:buChar char="•"/>
          </a:pPr>
          <a:r>
            <a:rPr lang="en-US" sz="1700" kern="1200" dirty="0"/>
            <a:t>Inconsistent Data Creation</a:t>
          </a:r>
        </a:p>
        <a:p>
          <a:pPr marL="171450" lvl="1" indent="-171450" algn="l" defTabSz="755650">
            <a:lnSpc>
              <a:spcPct val="90000"/>
            </a:lnSpc>
            <a:spcBef>
              <a:spcPct val="0"/>
            </a:spcBef>
            <a:spcAft>
              <a:spcPct val="20000"/>
            </a:spcAft>
            <a:buChar char="•"/>
          </a:pPr>
          <a:r>
            <a:rPr lang="en-US" sz="1700" kern="1200" dirty="0"/>
            <a:t>Stale Updates</a:t>
          </a:r>
        </a:p>
      </dsp:txBody>
      <dsp:txXfrm>
        <a:off x="0" y="3411189"/>
        <a:ext cx="7315200" cy="8880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2CBC6E-C9AA-4000-A82C-B12FB512073D}">
      <dsp:nvSpPr>
        <dsp:cNvPr id="0" name=""/>
        <dsp:cNvSpPr/>
      </dsp:nvSpPr>
      <dsp:spPr>
        <a:xfrm>
          <a:off x="803306" y="847469"/>
          <a:ext cx="859359" cy="85935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E6C45F2-7A82-4AC6-9753-CD1A856250BC}">
      <dsp:nvSpPr>
        <dsp:cNvPr id="0" name=""/>
        <dsp:cNvSpPr/>
      </dsp:nvSpPr>
      <dsp:spPr>
        <a:xfrm>
          <a:off x="5329" y="1824284"/>
          <a:ext cx="2455312" cy="3682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defRPr b="1"/>
          </a:pPr>
          <a:r>
            <a:rPr lang="en-US" sz="1800" kern="1200" dirty="0"/>
            <a:t>Written Report</a:t>
          </a:r>
        </a:p>
      </dsp:txBody>
      <dsp:txXfrm>
        <a:off x="5329" y="1824284"/>
        <a:ext cx="2455312" cy="368296"/>
      </dsp:txXfrm>
    </dsp:sp>
    <dsp:sp modelId="{B05D5C2E-FCEE-40D8-AC05-78BEA3B7BE15}">
      <dsp:nvSpPr>
        <dsp:cNvPr id="0" name=""/>
        <dsp:cNvSpPr/>
      </dsp:nvSpPr>
      <dsp:spPr>
        <a:xfrm>
          <a:off x="5329" y="2247212"/>
          <a:ext cx="2455312" cy="13317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pPr>
          <a:r>
            <a:rPr lang="en-US" sz="1400" kern="1200" dirty="0"/>
            <a:t>Editorialized</a:t>
          </a:r>
        </a:p>
        <a:p>
          <a:pPr marL="0" lvl="0" indent="0" algn="ctr" defTabSz="622300">
            <a:lnSpc>
              <a:spcPct val="100000"/>
            </a:lnSpc>
            <a:spcBef>
              <a:spcPct val="0"/>
            </a:spcBef>
            <a:spcAft>
              <a:spcPct val="35000"/>
            </a:spcAft>
            <a:buNone/>
          </a:pPr>
          <a:r>
            <a:rPr lang="en-US" sz="1400" kern="1200" dirty="0"/>
            <a:t>Overall Trends</a:t>
          </a:r>
        </a:p>
        <a:p>
          <a:pPr marL="0" lvl="0" indent="0" algn="ctr" defTabSz="622300">
            <a:lnSpc>
              <a:spcPct val="100000"/>
            </a:lnSpc>
            <a:spcBef>
              <a:spcPct val="0"/>
            </a:spcBef>
            <a:spcAft>
              <a:spcPct val="35000"/>
            </a:spcAft>
            <a:buNone/>
          </a:pPr>
          <a:r>
            <a:rPr lang="en-US" sz="1400" kern="1200" dirty="0"/>
            <a:t>Executive Leadership and Legislative Audience</a:t>
          </a:r>
        </a:p>
      </dsp:txBody>
      <dsp:txXfrm>
        <a:off x="5329" y="2247212"/>
        <a:ext cx="2455312" cy="1331798"/>
      </dsp:txXfrm>
    </dsp:sp>
    <dsp:sp modelId="{75C485E7-9AF7-4DDF-A6CC-082B62227CFF}">
      <dsp:nvSpPr>
        <dsp:cNvPr id="0" name=""/>
        <dsp:cNvSpPr/>
      </dsp:nvSpPr>
      <dsp:spPr>
        <a:xfrm>
          <a:off x="3688298" y="847469"/>
          <a:ext cx="859359" cy="85935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FAD1706-DA90-4009-8A60-DB162FF028C9}">
      <dsp:nvSpPr>
        <dsp:cNvPr id="0" name=""/>
        <dsp:cNvSpPr/>
      </dsp:nvSpPr>
      <dsp:spPr>
        <a:xfrm>
          <a:off x="2890321" y="1824284"/>
          <a:ext cx="2455312" cy="3682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defRPr b="1"/>
          </a:pPr>
          <a:r>
            <a:rPr lang="en-US" sz="1800" kern="1200" dirty="0"/>
            <a:t>Dashboard</a:t>
          </a:r>
        </a:p>
      </dsp:txBody>
      <dsp:txXfrm>
        <a:off x="2890321" y="1824284"/>
        <a:ext cx="2455312" cy="368296"/>
      </dsp:txXfrm>
    </dsp:sp>
    <dsp:sp modelId="{E2E8AED5-72BA-4E5D-B4E0-1BB071A632EA}">
      <dsp:nvSpPr>
        <dsp:cNvPr id="0" name=""/>
        <dsp:cNvSpPr/>
      </dsp:nvSpPr>
      <dsp:spPr>
        <a:xfrm>
          <a:off x="2890321" y="2247212"/>
          <a:ext cx="2455312" cy="13317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pPr>
          <a:r>
            <a:rPr lang="en-US" sz="1400" kern="1200" dirty="0"/>
            <a:t>Executive Dashboards</a:t>
          </a:r>
        </a:p>
        <a:p>
          <a:pPr marL="0" lvl="0" indent="0" algn="ctr" defTabSz="622300">
            <a:lnSpc>
              <a:spcPct val="100000"/>
            </a:lnSpc>
            <a:spcBef>
              <a:spcPct val="0"/>
            </a:spcBef>
            <a:spcAft>
              <a:spcPct val="35000"/>
            </a:spcAft>
            <a:buNone/>
          </a:pPr>
          <a:r>
            <a:rPr lang="en-US" sz="1400" kern="1200" dirty="0"/>
            <a:t>Detailed Views</a:t>
          </a:r>
        </a:p>
        <a:p>
          <a:pPr marL="0" lvl="0" indent="0" algn="ctr" defTabSz="622300">
            <a:lnSpc>
              <a:spcPct val="100000"/>
            </a:lnSpc>
            <a:spcBef>
              <a:spcPct val="0"/>
            </a:spcBef>
            <a:spcAft>
              <a:spcPct val="35000"/>
            </a:spcAft>
            <a:buNone/>
          </a:pPr>
          <a:r>
            <a:rPr lang="en-US" sz="1400" kern="1200" dirty="0"/>
            <a:t>Data Tables</a:t>
          </a:r>
        </a:p>
        <a:p>
          <a:pPr marL="0" lvl="0" indent="0" algn="ctr" defTabSz="622300">
            <a:lnSpc>
              <a:spcPct val="100000"/>
            </a:lnSpc>
            <a:spcBef>
              <a:spcPct val="0"/>
            </a:spcBef>
            <a:spcAft>
              <a:spcPct val="35000"/>
            </a:spcAft>
            <a:buNone/>
          </a:pPr>
          <a:r>
            <a:rPr lang="en-US" sz="1400" kern="1200" dirty="0"/>
            <a:t>Cabinet Staff Audience</a:t>
          </a:r>
        </a:p>
      </dsp:txBody>
      <dsp:txXfrm>
        <a:off x="2890321" y="2247212"/>
        <a:ext cx="2455312" cy="1331798"/>
      </dsp:txXfrm>
    </dsp:sp>
    <dsp:sp modelId="{7BF9D479-E307-4F82-B981-279D590D9BC9}">
      <dsp:nvSpPr>
        <dsp:cNvPr id="0" name=""/>
        <dsp:cNvSpPr/>
      </dsp:nvSpPr>
      <dsp:spPr>
        <a:xfrm>
          <a:off x="6573290" y="847469"/>
          <a:ext cx="859359" cy="85935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E558D76-906A-4349-9F5C-F4D4B2EC9CFB}">
      <dsp:nvSpPr>
        <dsp:cNvPr id="0" name=""/>
        <dsp:cNvSpPr/>
      </dsp:nvSpPr>
      <dsp:spPr>
        <a:xfrm>
          <a:off x="5775313" y="1824284"/>
          <a:ext cx="2455312" cy="3682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defRPr b="1"/>
          </a:pPr>
          <a:r>
            <a:rPr lang="en-US" sz="1800" kern="1200" dirty="0"/>
            <a:t>Exploratory Data Analysis</a:t>
          </a:r>
        </a:p>
      </dsp:txBody>
      <dsp:txXfrm>
        <a:off x="5775313" y="1824284"/>
        <a:ext cx="2455312" cy="368296"/>
      </dsp:txXfrm>
    </dsp:sp>
    <dsp:sp modelId="{733162AE-6480-4DC3-9032-1DADEB160E2D}">
      <dsp:nvSpPr>
        <dsp:cNvPr id="0" name=""/>
        <dsp:cNvSpPr/>
      </dsp:nvSpPr>
      <dsp:spPr>
        <a:xfrm>
          <a:off x="5775313" y="2247212"/>
          <a:ext cx="2455312" cy="13317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pPr>
          <a:r>
            <a:rPr lang="en-US" sz="1400" kern="1200" dirty="0"/>
            <a:t>Supporting Data Sets</a:t>
          </a:r>
        </a:p>
        <a:p>
          <a:pPr marL="0" lvl="0" indent="0" algn="ctr" defTabSz="622300">
            <a:lnSpc>
              <a:spcPct val="100000"/>
            </a:lnSpc>
            <a:spcBef>
              <a:spcPct val="0"/>
            </a:spcBef>
            <a:spcAft>
              <a:spcPct val="35000"/>
            </a:spcAft>
            <a:buNone/>
          </a:pPr>
          <a:r>
            <a:rPr lang="en-US" sz="1400" kern="1200" dirty="0"/>
            <a:t>Clean Visualization</a:t>
          </a:r>
        </a:p>
        <a:p>
          <a:pPr marL="0" lvl="0" indent="0" algn="ctr" defTabSz="622300">
            <a:lnSpc>
              <a:spcPct val="100000"/>
            </a:lnSpc>
            <a:spcBef>
              <a:spcPct val="0"/>
            </a:spcBef>
            <a:spcAft>
              <a:spcPct val="35000"/>
            </a:spcAft>
            <a:buNone/>
          </a:pPr>
          <a:r>
            <a:rPr lang="en-US" sz="1400" kern="1200" dirty="0"/>
            <a:t>Ability to Filter and Perform Aggregations</a:t>
          </a:r>
        </a:p>
        <a:p>
          <a:pPr marL="0" lvl="0" indent="0" algn="ctr" defTabSz="622300">
            <a:lnSpc>
              <a:spcPct val="100000"/>
            </a:lnSpc>
            <a:spcBef>
              <a:spcPct val="0"/>
            </a:spcBef>
            <a:spcAft>
              <a:spcPct val="35000"/>
            </a:spcAft>
            <a:buNone/>
          </a:pPr>
          <a:r>
            <a:rPr lang="en-US" sz="1400" kern="1200" dirty="0"/>
            <a:t>Downloads for Further Analysis</a:t>
          </a:r>
        </a:p>
      </dsp:txBody>
      <dsp:txXfrm>
        <a:off x="5775313" y="2247212"/>
        <a:ext cx="2455312" cy="1331798"/>
      </dsp:txXfrm>
    </dsp:sp>
    <dsp:sp modelId="{594E7653-0E23-4512-95B9-C37AE2DCAFC8}">
      <dsp:nvSpPr>
        <dsp:cNvPr id="0" name=""/>
        <dsp:cNvSpPr/>
      </dsp:nvSpPr>
      <dsp:spPr>
        <a:xfrm>
          <a:off x="9458282" y="847469"/>
          <a:ext cx="859359" cy="859359"/>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C98474E-4CFB-4A57-B293-4C9D8AB50C38}">
      <dsp:nvSpPr>
        <dsp:cNvPr id="0" name=""/>
        <dsp:cNvSpPr/>
      </dsp:nvSpPr>
      <dsp:spPr>
        <a:xfrm>
          <a:off x="8660306" y="1824284"/>
          <a:ext cx="2455312" cy="3682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defRPr b="1"/>
          </a:pPr>
          <a:r>
            <a:rPr lang="en-US" sz="1800" kern="1200"/>
            <a:t>Datahub</a:t>
          </a:r>
        </a:p>
      </dsp:txBody>
      <dsp:txXfrm>
        <a:off x="8660306" y="1824284"/>
        <a:ext cx="2455312" cy="368296"/>
      </dsp:txXfrm>
    </dsp:sp>
    <dsp:sp modelId="{09AE1ADA-E11B-4B4D-880E-C5E2A4505F8B}">
      <dsp:nvSpPr>
        <dsp:cNvPr id="0" name=""/>
        <dsp:cNvSpPr/>
      </dsp:nvSpPr>
      <dsp:spPr>
        <a:xfrm>
          <a:off x="8660306" y="2247212"/>
          <a:ext cx="2455312" cy="13317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pPr>
          <a:r>
            <a:rPr lang="en-US" sz="1400" kern="1200" dirty="0"/>
            <a:t>Data Catalogue</a:t>
          </a:r>
        </a:p>
        <a:p>
          <a:pPr marL="0" lvl="0" indent="0" algn="ctr" defTabSz="622300">
            <a:lnSpc>
              <a:spcPct val="100000"/>
            </a:lnSpc>
            <a:spcBef>
              <a:spcPct val="0"/>
            </a:spcBef>
            <a:spcAft>
              <a:spcPct val="35000"/>
            </a:spcAft>
            <a:buNone/>
          </a:pPr>
          <a:r>
            <a:rPr lang="en-US" sz="1400" kern="1200" dirty="0"/>
            <a:t>Description of Contents</a:t>
          </a:r>
        </a:p>
        <a:p>
          <a:pPr marL="0" lvl="0" indent="0" algn="ctr" defTabSz="622300">
            <a:lnSpc>
              <a:spcPct val="100000"/>
            </a:lnSpc>
            <a:spcBef>
              <a:spcPct val="0"/>
            </a:spcBef>
            <a:spcAft>
              <a:spcPct val="35000"/>
            </a:spcAft>
            <a:buNone/>
          </a:pPr>
          <a:r>
            <a:rPr lang="en-US" sz="1400" kern="1200" dirty="0"/>
            <a:t>Ability to Download for Further Analysis</a:t>
          </a:r>
        </a:p>
      </dsp:txBody>
      <dsp:txXfrm>
        <a:off x="8660306" y="2247212"/>
        <a:ext cx="2455312" cy="133179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B07190-B575-4CF3-8969-5FF5C3106363}" type="datetimeFigureOut">
              <a:rPr lang="en-US" smtClean="0"/>
              <a:t>1/10/2025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49D5FC-7644-4981-9199-4E71264AD07C}" type="slidenum">
              <a:rPr lang="en-US" smtClean="0"/>
              <a:t>‹#›</a:t>
            </a:fld>
            <a:endParaRPr lang="en-US"/>
          </a:p>
        </p:txBody>
      </p:sp>
    </p:spTree>
    <p:extLst>
      <p:ext uri="{BB962C8B-B14F-4D97-AF65-F5344CB8AC3E}">
        <p14:creationId xmlns:p14="http://schemas.microsoft.com/office/powerpoint/2010/main" val="8042575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Fosters conversations around the needs of communities </a:t>
            </a:r>
          </a:p>
          <a:p>
            <a:r>
              <a:rPr lang="en-US" dirty="0"/>
              <a:t>Brings together high-quality data and insight from subject matter experts and local leaders </a:t>
            </a:r>
          </a:p>
          <a:p>
            <a:r>
              <a:rPr lang="en-US" dirty="0"/>
              <a:t>Allows for fair and balanced resource management that makes a difference in each of the 12 districts </a:t>
            </a:r>
          </a:p>
          <a:p>
            <a:endParaRPr lang="en-US" dirty="0"/>
          </a:p>
        </p:txBody>
      </p:sp>
      <p:sp>
        <p:nvSpPr>
          <p:cNvPr id="4" name="Slide Number Placeholder 3"/>
          <p:cNvSpPr>
            <a:spLocks noGrp="1"/>
          </p:cNvSpPr>
          <p:nvPr>
            <p:ph type="sldNum" sz="quarter" idx="5"/>
          </p:nvPr>
        </p:nvSpPr>
        <p:spPr/>
        <p:txBody>
          <a:bodyPr/>
          <a:lstStyle/>
          <a:p>
            <a:fld id="{7349D5FC-7644-4981-9199-4E71264AD07C}" type="slidenum">
              <a:rPr lang="en-US" smtClean="0"/>
              <a:t>2</a:t>
            </a:fld>
            <a:endParaRPr lang="en-US"/>
          </a:p>
        </p:txBody>
      </p:sp>
    </p:spTree>
    <p:extLst>
      <p:ext uri="{BB962C8B-B14F-4D97-AF65-F5344CB8AC3E}">
        <p14:creationId xmlns:p14="http://schemas.microsoft.com/office/powerpoint/2010/main" val="561244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Culture Investment Technology – Data Infrastructure</a:t>
            </a:r>
          </a:p>
        </p:txBody>
      </p:sp>
      <p:sp>
        <p:nvSpPr>
          <p:cNvPr id="4" name="Slide Number Placeholder 3"/>
          <p:cNvSpPr>
            <a:spLocks noGrp="1"/>
          </p:cNvSpPr>
          <p:nvPr>
            <p:ph type="sldNum" sz="quarter" idx="5"/>
          </p:nvPr>
        </p:nvSpPr>
        <p:spPr/>
        <p:txBody>
          <a:bodyPr/>
          <a:lstStyle/>
          <a:p>
            <a:fld id="{7349D5FC-7644-4981-9199-4E71264AD07C}" type="slidenum">
              <a:rPr lang="en-US" smtClean="0"/>
              <a:t>4</a:t>
            </a:fld>
            <a:endParaRPr lang="en-US"/>
          </a:p>
        </p:txBody>
      </p:sp>
    </p:spTree>
    <p:extLst>
      <p:ext uri="{BB962C8B-B14F-4D97-AF65-F5344CB8AC3E}">
        <p14:creationId xmlns:p14="http://schemas.microsoft.com/office/powerpoint/2010/main" val="38272479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Bridge</a:t>
            </a:r>
            <a:r>
              <a:rPr lang="en-US" baseline="0" dirty="0"/>
              <a:t> example</a:t>
            </a:r>
            <a:endParaRPr lang="en-US" dirty="0"/>
          </a:p>
        </p:txBody>
      </p:sp>
      <p:sp>
        <p:nvSpPr>
          <p:cNvPr id="4" name="Slide Number Placeholder 3"/>
          <p:cNvSpPr>
            <a:spLocks noGrp="1"/>
          </p:cNvSpPr>
          <p:nvPr>
            <p:ph type="sldNum" sz="quarter" idx="5"/>
          </p:nvPr>
        </p:nvSpPr>
        <p:spPr/>
        <p:txBody>
          <a:bodyPr/>
          <a:lstStyle/>
          <a:p>
            <a:fld id="{7349D5FC-7644-4981-9199-4E71264AD07C}" type="slidenum">
              <a:rPr lang="en-US" smtClean="0"/>
              <a:t>5</a:t>
            </a:fld>
            <a:endParaRPr lang="en-US"/>
          </a:p>
        </p:txBody>
      </p:sp>
    </p:spTree>
    <p:extLst>
      <p:ext uri="{BB962C8B-B14F-4D97-AF65-F5344CB8AC3E}">
        <p14:creationId xmlns:p14="http://schemas.microsoft.com/office/powerpoint/2010/main" val="25490149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pPr marL="0" marR="0" indent="0" algn="l">
              <a:spcBef>
                <a:spcPts val="0"/>
              </a:spcBef>
              <a:spcAft>
                <a:spcPts val="0"/>
              </a:spcAft>
              <a:buNone/>
            </a:pPr>
            <a:r>
              <a:rPr lang="en-US" sz="1200" b="0" i="0" u="none" strike="noStrike" dirty="0">
                <a:solidFill>
                  <a:srgbClr val="212121"/>
                </a:solidFill>
                <a:effectLst/>
              </a:rPr>
              <a:t> </a:t>
            </a:r>
            <a:endParaRPr lang="en-US" dirty="0"/>
          </a:p>
        </p:txBody>
      </p:sp>
      <p:sp>
        <p:nvSpPr>
          <p:cNvPr id="4" name="Slide Number Placeholder 3"/>
          <p:cNvSpPr>
            <a:spLocks noGrp="1"/>
          </p:cNvSpPr>
          <p:nvPr>
            <p:ph type="sldNum" sz="quarter" idx="5"/>
          </p:nvPr>
        </p:nvSpPr>
        <p:spPr/>
        <p:txBody>
          <a:bodyPr/>
          <a:lstStyle/>
          <a:p>
            <a:fld id="{7349D5FC-7644-4981-9199-4E71264AD07C}" type="slidenum">
              <a:rPr lang="en-US" smtClean="0"/>
              <a:t>6</a:t>
            </a:fld>
            <a:endParaRPr lang="en-US"/>
          </a:p>
        </p:txBody>
      </p:sp>
    </p:spTree>
    <p:extLst>
      <p:ext uri="{BB962C8B-B14F-4D97-AF65-F5344CB8AC3E}">
        <p14:creationId xmlns:p14="http://schemas.microsoft.com/office/powerpoint/2010/main" val="22810093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349D5FC-7644-4981-9199-4E71264AD07C}" type="slidenum">
              <a:rPr lang="en-US" smtClean="0"/>
              <a:t>7</a:t>
            </a:fld>
            <a:endParaRPr lang="en-US"/>
          </a:p>
        </p:txBody>
      </p:sp>
    </p:spTree>
    <p:extLst>
      <p:ext uri="{BB962C8B-B14F-4D97-AF65-F5344CB8AC3E}">
        <p14:creationId xmlns:p14="http://schemas.microsoft.com/office/powerpoint/2010/main" val="561244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349D5FC-7644-4981-9199-4E71264AD07C}" type="slidenum">
              <a:rPr lang="en-US" smtClean="0"/>
              <a:t>9</a:t>
            </a:fld>
            <a:endParaRPr lang="en-US"/>
          </a:p>
        </p:txBody>
      </p:sp>
    </p:spTree>
    <p:extLst>
      <p:ext uri="{BB962C8B-B14F-4D97-AF65-F5344CB8AC3E}">
        <p14:creationId xmlns:p14="http://schemas.microsoft.com/office/powerpoint/2010/main" val="9171589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349D5FC-7644-4981-9199-4E71264AD07C}" type="slidenum">
              <a:rPr lang="en-US" smtClean="0"/>
              <a:t>11</a:t>
            </a:fld>
            <a:endParaRPr lang="en-US"/>
          </a:p>
        </p:txBody>
      </p:sp>
    </p:spTree>
    <p:extLst>
      <p:ext uri="{BB962C8B-B14F-4D97-AF65-F5344CB8AC3E}">
        <p14:creationId xmlns:p14="http://schemas.microsoft.com/office/powerpoint/2010/main" val="30719312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pPr marL="0" marR="0" indent="0" algn="l">
              <a:spcBef>
                <a:spcPts val="0"/>
              </a:spcBef>
              <a:spcAft>
                <a:spcPts val="0"/>
              </a:spcAft>
              <a:buNone/>
            </a:pPr>
            <a:r>
              <a:rPr lang="en-US" sz="1200" b="0" i="0" u="none" strike="noStrike" dirty="0">
                <a:solidFill>
                  <a:srgbClr val="212121"/>
                </a:solidFill>
                <a:effectLst/>
              </a:rPr>
              <a:t> </a:t>
            </a:r>
            <a:endParaRPr lang="en-US" dirty="0"/>
          </a:p>
        </p:txBody>
      </p:sp>
      <p:sp>
        <p:nvSpPr>
          <p:cNvPr id="4" name="Slide Number Placeholder 3"/>
          <p:cNvSpPr>
            <a:spLocks noGrp="1"/>
          </p:cNvSpPr>
          <p:nvPr>
            <p:ph type="sldNum" sz="quarter" idx="5"/>
          </p:nvPr>
        </p:nvSpPr>
        <p:spPr/>
        <p:txBody>
          <a:bodyPr/>
          <a:lstStyle/>
          <a:p>
            <a:fld id="{7349D5FC-7644-4981-9199-4E71264AD07C}" type="slidenum">
              <a:rPr lang="en-US" smtClean="0"/>
              <a:t>13</a:t>
            </a:fld>
            <a:endParaRPr lang="en-US"/>
          </a:p>
        </p:txBody>
      </p:sp>
    </p:spTree>
    <p:extLst>
      <p:ext uri="{BB962C8B-B14F-4D97-AF65-F5344CB8AC3E}">
        <p14:creationId xmlns:p14="http://schemas.microsoft.com/office/powerpoint/2010/main" val="35541282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1" name="Title 1"/>
          <p:cNvSpPr>
            <a:spLocks noGrp="1"/>
          </p:cNvSpPr>
          <p:nvPr>
            <p:ph type="title" hasCustomPrompt="1"/>
          </p:nvPr>
        </p:nvSpPr>
        <p:spPr>
          <a:xfrm>
            <a:off x="4086224" y="1447481"/>
            <a:ext cx="7191375" cy="1042987"/>
          </a:xfrm>
        </p:spPr>
        <p:txBody>
          <a:bodyPr tIns="0" anchor="t">
            <a:normAutofit/>
          </a:bodyPr>
          <a:lstStyle>
            <a:lvl1pPr algn="l">
              <a:defRPr sz="5400" b="1" baseline="0">
                <a:latin typeface="Arial" panose="020B0604020202020204" pitchFamily="34" charset="0"/>
                <a:cs typeface="Arial" panose="020B0604020202020204" pitchFamily="34" charset="0"/>
              </a:defRPr>
            </a:lvl1pPr>
          </a:lstStyle>
          <a:p>
            <a:r>
              <a:rPr lang="en-US" dirty="0"/>
              <a:t>TITLE SLIDE: NAME</a:t>
            </a:r>
          </a:p>
        </p:txBody>
      </p:sp>
      <p:sp>
        <p:nvSpPr>
          <p:cNvPr id="12" name="Text Placeholder 2"/>
          <p:cNvSpPr>
            <a:spLocks noGrp="1"/>
          </p:cNvSpPr>
          <p:nvPr>
            <p:ph type="body" idx="1" hasCustomPrompt="1"/>
          </p:nvPr>
        </p:nvSpPr>
        <p:spPr>
          <a:xfrm>
            <a:off x="4092575" y="2490468"/>
            <a:ext cx="7185025" cy="2043432"/>
          </a:xfrm>
        </p:spPr>
        <p:txBody>
          <a:bodyPr anchor="b"/>
          <a:lstStyle>
            <a:lvl1pPr marL="0" indent="0">
              <a:buNone/>
              <a:defRPr sz="2400" baseline="0">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Speaker information</a:t>
            </a:r>
          </a:p>
        </p:txBody>
      </p:sp>
      <p:sp>
        <p:nvSpPr>
          <p:cNvPr id="13" name="Rectangle 12"/>
          <p:cNvSpPr/>
          <p:nvPr userDrawn="1"/>
        </p:nvSpPr>
        <p:spPr>
          <a:xfrm>
            <a:off x="3667125" y="1604961"/>
            <a:ext cx="85725" cy="28273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1200" y="2247313"/>
            <a:ext cx="2465097" cy="1398942"/>
          </a:xfrm>
          <a:prstGeom prst="rect">
            <a:avLst/>
          </a:prstGeom>
        </p:spPr>
      </p:pic>
      <p:sp>
        <p:nvSpPr>
          <p:cNvPr id="16" name="Rectangle 15"/>
          <p:cNvSpPr/>
          <p:nvPr userDrawn="1"/>
        </p:nvSpPr>
        <p:spPr>
          <a:xfrm>
            <a:off x="1" y="6362700"/>
            <a:ext cx="12192000" cy="4953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99266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Mission Statement Slide">
    <p:spTree>
      <p:nvGrpSpPr>
        <p:cNvPr id="1" name=""/>
        <p:cNvGrpSpPr/>
        <p:nvPr/>
      </p:nvGrpSpPr>
      <p:grpSpPr>
        <a:xfrm>
          <a:off x="0" y="0"/>
          <a:ext cx="0" cy="0"/>
          <a:chOff x="0" y="0"/>
          <a:chExt cx="0" cy="0"/>
        </a:xfrm>
      </p:grpSpPr>
      <p:sp>
        <p:nvSpPr>
          <p:cNvPr id="7" name="Rectangle 6"/>
          <p:cNvSpPr/>
          <p:nvPr userDrawn="1"/>
        </p:nvSpPr>
        <p:spPr>
          <a:xfrm>
            <a:off x="3667126" y="1004341"/>
            <a:ext cx="107706" cy="44418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1200" y="2247313"/>
            <a:ext cx="2465097" cy="1398942"/>
          </a:xfrm>
          <a:prstGeom prst="rect">
            <a:avLst/>
          </a:prstGeom>
        </p:spPr>
      </p:pic>
      <p:sp>
        <p:nvSpPr>
          <p:cNvPr id="13" name="Rectangle 12"/>
          <p:cNvSpPr/>
          <p:nvPr userDrawn="1"/>
        </p:nvSpPr>
        <p:spPr>
          <a:xfrm>
            <a:off x="1" y="6362700"/>
            <a:ext cx="12192000" cy="4953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 Placeholder 2"/>
          <p:cNvSpPr>
            <a:spLocks noGrp="1"/>
          </p:cNvSpPr>
          <p:nvPr>
            <p:ph type="body" idx="1" hasCustomPrompt="1"/>
          </p:nvPr>
        </p:nvSpPr>
        <p:spPr>
          <a:xfrm>
            <a:off x="4134779" y="1004341"/>
            <a:ext cx="6729533" cy="4598790"/>
          </a:xfrm>
        </p:spPr>
        <p:txBody>
          <a:bodyPr>
            <a:noAutofit/>
          </a:bodyPr>
          <a:lstStyle>
            <a:lvl1pPr marL="0" indent="0">
              <a:buNone/>
              <a:defRPr sz="1800" baseline="0">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a:lnSpc>
                <a:spcPct val="110000"/>
              </a:lnSpc>
            </a:pPr>
            <a:r>
              <a:rPr lang="en-US" sz="2400" dirty="0"/>
              <a:t>Content</a:t>
            </a:r>
          </a:p>
          <a:p>
            <a:endParaRPr lang="en-US" dirty="0"/>
          </a:p>
        </p:txBody>
      </p:sp>
    </p:spTree>
    <p:extLst>
      <p:ext uri="{BB962C8B-B14F-4D97-AF65-F5344CB8AC3E}">
        <p14:creationId xmlns:p14="http://schemas.microsoft.com/office/powerpoint/2010/main" val="4048632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entered Section">
    <p:spTree>
      <p:nvGrpSpPr>
        <p:cNvPr id="1" name=""/>
        <p:cNvGrpSpPr/>
        <p:nvPr/>
      </p:nvGrpSpPr>
      <p:grpSpPr>
        <a:xfrm>
          <a:off x="0" y="0"/>
          <a:ext cx="0" cy="0"/>
          <a:chOff x="0" y="0"/>
          <a:chExt cx="0" cy="0"/>
        </a:xfrm>
      </p:grpSpPr>
      <p:sp>
        <p:nvSpPr>
          <p:cNvPr id="4" name="Rectangle 3"/>
          <p:cNvSpPr/>
          <p:nvPr userDrawn="1"/>
        </p:nvSpPr>
        <p:spPr>
          <a:xfrm>
            <a:off x="0" y="0"/>
            <a:ext cx="12192000" cy="12833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0" y="1283368"/>
            <a:ext cx="12192000" cy="157373"/>
          </a:xfrm>
          <a:prstGeom prst="rect">
            <a:avLst/>
          </a:prstGeom>
          <a:gradFill flip="none" rotWithShape="1">
            <a:gsLst>
              <a:gs pos="0">
                <a:schemeClr val="accent3"/>
              </a:gs>
              <a:gs pos="50000">
                <a:schemeClr val="bg2">
                  <a:lumMod val="50000"/>
                  <a:tint val="44500"/>
                  <a:satMod val="160000"/>
                </a:schemeClr>
              </a:gs>
              <a:gs pos="100000">
                <a:schemeClr val="accent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2533650" y="1716966"/>
            <a:ext cx="7315200" cy="435133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4724400" y="6356350"/>
            <a:ext cx="2743200" cy="365125"/>
          </a:xfrm>
        </p:spPr>
        <p:txBody>
          <a:bodyPr/>
          <a:lstStyle>
            <a:lvl1pPr algn="ctr">
              <a:defRPr/>
            </a:lvl1pPr>
          </a:lstStyle>
          <a:p>
            <a:fld id="{8C7C9E5F-8B91-4FE5-96C2-A2C328B5021F}" type="slidenum">
              <a:rPr lang="en-US" smtClean="0"/>
              <a:pPr/>
              <a:t>‹#›</a:t>
            </a:fld>
            <a:endParaRPr lang="en-US"/>
          </a:p>
        </p:txBody>
      </p:sp>
      <p:sp>
        <p:nvSpPr>
          <p:cNvPr id="9" name="Rectangle 8"/>
          <p:cNvSpPr/>
          <p:nvPr userDrawn="1"/>
        </p:nvSpPr>
        <p:spPr>
          <a:xfrm>
            <a:off x="546100" y="6632575"/>
            <a:ext cx="11099800" cy="88900"/>
          </a:xfrm>
          <a:prstGeom prst="rect">
            <a:avLst/>
          </a:prstGeom>
          <a:gradFill flip="none" rotWithShape="1">
            <a:gsLst>
              <a:gs pos="0">
                <a:schemeClr val="accent3"/>
              </a:gs>
              <a:gs pos="50000">
                <a:schemeClr val="bg2">
                  <a:lumMod val="50000"/>
                  <a:tint val="44500"/>
                  <a:satMod val="160000"/>
                </a:schemeClr>
              </a:gs>
              <a:gs pos="100000">
                <a:schemeClr val="accent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userDrawn="1"/>
        </p:nvSpPr>
        <p:spPr>
          <a:xfrm>
            <a:off x="10135897" y="5816600"/>
            <a:ext cx="1752600" cy="108267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99397" y="5942679"/>
            <a:ext cx="1612900" cy="915321"/>
          </a:xfrm>
          <a:prstGeom prst="rect">
            <a:avLst/>
          </a:prstGeom>
        </p:spPr>
      </p:pic>
      <p:sp>
        <p:nvSpPr>
          <p:cNvPr id="15" name="Title 1"/>
          <p:cNvSpPr>
            <a:spLocks noGrp="1"/>
          </p:cNvSpPr>
          <p:nvPr>
            <p:ph type="title"/>
          </p:nvPr>
        </p:nvSpPr>
        <p:spPr>
          <a:xfrm>
            <a:off x="0" y="352926"/>
            <a:ext cx="12192000" cy="1087815"/>
          </a:xfrm>
        </p:spPr>
        <p:txBody>
          <a:bodyPr/>
          <a:lstStyle>
            <a:lvl1pPr algn="ctr">
              <a:defRPr>
                <a:solidFill>
                  <a:schemeClr val="bg1"/>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1162699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eft Title with two">
    <p:spTree>
      <p:nvGrpSpPr>
        <p:cNvPr id="1" name=""/>
        <p:cNvGrpSpPr/>
        <p:nvPr/>
      </p:nvGrpSpPr>
      <p:grpSpPr>
        <a:xfrm>
          <a:off x="0" y="0"/>
          <a:ext cx="0" cy="0"/>
          <a:chOff x="0" y="0"/>
          <a:chExt cx="0" cy="0"/>
        </a:xfrm>
      </p:grpSpPr>
      <p:sp>
        <p:nvSpPr>
          <p:cNvPr id="10" name="Rectangle 9"/>
          <p:cNvSpPr/>
          <p:nvPr userDrawn="1"/>
        </p:nvSpPr>
        <p:spPr>
          <a:xfrm>
            <a:off x="546100" y="6632575"/>
            <a:ext cx="11099800" cy="88900"/>
          </a:xfrm>
          <a:prstGeom prst="rect">
            <a:avLst/>
          </a:prstGeom>
          <a:gradFill flip="none" rotWithShape="1">
            <a:gsLst>
              <a:gs pos="0">
                <a:schemeClr val="accent3"/>
              </a:gs>
              <a:gs pos="50000">
                <a:schemeClr val="bg2">
                  <a:lumMod val="50000"/>
                  <a:tint val="44500"/>
                  <a:satMod val="160000"/>
                </a:schemeClr>
              </a:gs>
              <a:gs pos="100000">
                <a:schemeClr val="accent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0" y="1"/>
            <a:ext cx="12192000" cy="1384300"/>
          </a:xfrm>
          <a:solidFill>
            <a:schemeClr val="accent2"/>
          </a:solidFill>
        </p:spPr>
        <p:txBody>
          <a:bodyPr lIns="548640" anchor="b" anchorCtr="0"/>
          <a:lstStyle>
            <a:lvl1pPr>
              <a:defRPr>
                <a:solidFill>
                  <a:schemeClr val="bg1"/>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9" name="Rectangle 8"/>
          <p:cNvSpPr/>
          <p:nvPr userDrawn="1"/>
        </p:nvSpPr>
        <p:spPr>
          <a:xfrm>
            <a:off x="10135897" y="5816600"/>
            <a:ext cx="1752600" cy="108267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99397" y="5942679"/>
            <a:ext cx="1612900" cy="915321"/>
          </a:xfrm>
          <a:prstGeom prst="rect">
            <a:avLst/>
          </a:prstGeom>
        </p:spPr>
      </p:pic>
      <p:sp>
        <p:nvSpPr>
          <p:cNvPr id="12" name="Rectangle 11"/>
          <p:cNvSpPr/>
          <p:nvPr userDrawn="1"/>
        </p:nvSpPr>
        <p:spPr>
          <a:xfrm>
            <a:off x="-17754" y="1354492"/>
            <a:ext cx="12209753" cy="155888"/>
          </a:xfrm>
          <a:prstGeom prst="rect">
            <a:avLst/>
          </a:prstGeom>
          <a:gradFill flip="none" rotWithShape="1">
            <a:gsLst>
              <a:gs pos="0">
                <a:schemeClr val="accent3"/>
              </a:gs>
              <a:gs pos="50000">
                <a:schemeClr val="bg2">
                  <a:lumMod val="50000"/>
                  <a:tint val="44500"/>
                  <a:satMod val="160000"/>
                </a:schemeClr>
              </a:gs>
              <a:gs pos="100000">
                <a:schemeClr val="accent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ontent Placeholder 2"/>
          <p:cNvSpPr>
            <a:spLocks noGrp="1"/>
          </p:cNvSpPr>
          <p:nvPr>
            <p:ph sz="half" idx="1"/>
          </p:nvPr>
        </p:nvSpPr>
        <p:spPr>
          <a:xfrm>
            <a:off x="838200" y="1825625"/>
            <a:ext cx="5181600" cy="435133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3"/>
          <p:cNvSpPr>
            <a:spLocks noGrp="1"/>
          </p:cNvSpPr>
          <p:nvPr>
            <p:ph sz="half" idx="2"/>
          </p:nvPr>
        </p:nvSpPr>
        <p:spPr>
          <a:xfrm>
            <a:off x="6172200" y="1825625"/>
            <a:ext cx="5181600" cy="435133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587221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entered - No logo">
    <p:spTree>
      <p:nvGrpSpPr>
        <p:cNvPr id="1" name=""/>
        <p:cNvGrpSpPr/>
        <p:nvPr/>
      </p:nvGrpSpPr>
      <p:grpSpPr>
        <a:xfrm>
          <a:off x="0" y="0"/>
          <a:ext cx="0" cy="0"/>
          <a:chOff x="0" y="0"/>
          <a:chExt cx="0" cy="0"/>
        </a:xfrm>
      </p:grpSpPr>
      <p:sp>
        <p:nvSpPr>
          <p:cNvPr id="15" name="Rectangle 14"/>
          <p:cNvSpPr/>
          <p:nvPr userDrawn="1"/>
        </p:nvSpPr>
        <p:spPr>
          <a:xfrm>
            <a:off x="0" y="0"/>
            <a:ext cx="12192000" cy="12833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userDrawn="1"/>
        </p:nvSpPr>
        <p:spPr>
          <a:xfrm>
            <a:off x="0" y="1283368"/>
            <a:ext cx="12192000" cy="157373"/>
          </a:xfrm>
          <a:prstGeom prst="rect">
            <a:avLst/>
          </a:prstGeom>
          <a:gradFill flip="none" rotWithShape="1">
            <a:gsLst>
              <a:gs pos="0">
                <a:schemeClr val="accent3"/>
              </a:gs>
              <a:gs pos="50000">
                <a:schemeClr val="bg2">
                  <a:lumMod val="50000"/>
                  <a:tint val="44500"/>
                  <a:satMod val="160000"/>
                </a:schemeClr>
              </a:gs>
              <a:gs pos="100000">
                <a:schemeClr val="accent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Content Placeholder 2"/>
          <p:cNvSpPr>
            <a:spLocks noGrp="1"/>
          </p:cNvSpPr>
          <p:nvPr>
            <p:ph idx="1"/>
          </p:nvPr>
        </p:nvSpPr>
        <p:spPr>
          <a:xfrm>
            <a:off x="2533650" y="1716966"/>
            <a:ext cx="7315200" cy="435133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8" name="Slide Number Placeholder 5"/>
          <p:cNvSpPr>
            <a:spLocks noGrp="1"/>
          </p:cNvSpPr>
          <p:nvPr>
            <p:ph type="sldNum" sz="quarter" idx="12"/>
          </p:nvPr>
        </p:nvSpPr>
        <p:spPr>
          <a:xfrm>
            <a:off x="4724400" y="6356350"/>
            <a:ext cx="2743200" cy="365125"/>
          </a:xfrm>
        </p:spPr>
        <p:txBody>
          <a:bodyPr/>
          <a:lstStyle>
            <a:lvl1pPr algn="ctr">
              <a:defRPr/>
            </a:lvl1pPr>
          </a:lstStyle>
          <a:p>
            <a:fld id="{8C7C9E5F-8B91-4FE5-96C2-A2C328B5021F}" type="slidenum">
              <a:rPr lang="en-US" smtClean="0"/>
              <a:pPr/>
              <a:t>‹#›</a:t>
            </a:fld>
            <a:endParaRPr lang="en-US"/>
          </a:p>
        </p:txBody>
      </p:sp>
      <p:sp>
        <p:nvSpPr>
          <p:cNvPr id="19" name="Rectangle 18"/>
          <p:cNvSpPr/>
          <p:nvPr userDrawn="1"/>
        </p:nvSpPr>
        <p:spPr>
          <a:xfrm>
            <a:off x="546100" y="6632575"/>
            <a:ext cx="11099800" cy="88900"/>
          </a:xfrm>
          <a:prstGeom prst="rect">
            <a:avLst/>
          </a:prstGeom>
          <a:gradFill flip="none" rotWithShape="1">
            <a:gsLst>
              <a:gs pos="0">
                <a:schemeClr val="accent3"/>
              </a:gs>
              <a:gs pos="50000">
                <a:schemeClr val="bg2">
                  <a:lumMod val="50000"/>
                  <a:tint val="44500"/>
                  <a:satMod val="160000"/>
                </a:schemeClr>
              </a:gs>
              <a:gs pos="100000">
                <a:schemeClr val="accent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itle 1"/>
          <p:cNvSpPr>
            <a:spLocks noGrp="1"/>
          </p:cNvSpPr>
          <p:nvPr>
            <p:ph type="title"/>
          </p:nvPr>
        </p:nvSpPr>
        <p:spPr>
          <a:xfrm>
            <a:off x="0" y="352926"/>
            <a:ext cx="12192000" cy="1087815"/>
          </a:xfrm>
        </p:spPr>
        <p:txBody>
          <a:bodyPr/>
          <a:lstStyle>
            <a:lvl1pPr algn="ctr">
              <a:defRPr>
                <a:solidFill>
                  <a:schemeClr val="bg1"/>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1903989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 name="Rectangle 9"/>
          <p:cNvSpPr/>
          <p:nvPr userDrawn="1"/>
        </p:nvSpPr>
        <p:spPr>
          <a:xfrm>
            <a:off x="4562475" y="0"/>
            <a:ext cx="762952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23875" y="390525"/>
            <a:ext cx="3467101" cy="1114425"/>
          </a:xfrm>
        </p:spPr>
        <p:txBody>
          <a:bodyPr anchor="b"/>
          <a:lstStyle>
            <a:lvl1pPr>
              <a:defRPr sz="32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Picture Placeholder 2"/>
          <p:cNvSpPr>
            <a:spLocks noGrp="1"/>
          </p:cNvSpPr>
          <p:nvPr>
            <p:ph type="pic" idx="1"/>
          </p:nvPr>
        </p:nvSpPr>
        <p:spPr>
          <a:xfrm>
            <a:off x="4860758" y="390525"/>
            <a:ext cx="7007392" cy="6153150"/>
          </a:xfr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23876" y="1990726"/>
            <a:ext cx="3467100" cy="3811588"/>
          </a:xfr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Rectangle 6"/>
          <p:cNvSpPr/>
          <p:nvPr userDrawn="1"/>
        </p:nvSpPr>
        <p:spPr>
          <a:xfrm>
            <a:off x="4479925" y="1"/>
            <a:ext cx="125414" cy="6858000"/>
          </a:xfrm>
          <a:prstGeom prst="rect">
            <a:avLst/>
          </a:prstGeom>
          <a:gradFill flip="none" rotWithShape="1">
            <a:gsLst>
              <a:gs pos="0">
                <a:schemeClr val="accent3"/>
              </a:gs>
              <a:gs pos="100000">
                <a:schemeClr val="accent1"/>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userDrawn="1"/>
        </p:nvSpPr>
        <p:spPr>
          <a:xfrm>
            <a:off x="7550150" y="6331506"/>
            <a:ext cx="4479925" cy="369332"/>
          </a:xfrm>
          <a:prstGeom prst="rect">
            <a:avLst/>
          </a:prstGeom>
          <a:noFill/>
        </p:spPr>
        <p:txBody>
          <a:bodyPr wrap="square" rtlCol="0">
            <a:spAutoFit/>
          </a:bodyPr>
          <a:lstStyle/>
          <a:p>
            <a:pPr algn="r"/>
            <a:r>
              <a:rPr lang="en-US" b="1" dirty="0">
                <a:solidFill>
                  <a:schemeClr val="bg1"/>
                </a:solidFill>
              </a:rPr>
              <a:t>KENTUCKY</a:t>
            </a:r>
            <a:r>
              <a:rPr lang="en-US" b="1" baseline="0" dirty="0">
                <a:solidFill>
                  <a:schemeClr val="bg1"/>
                </a:solidFill>
              </a:rPr>
              <a:t> TRANSPORTATION CABINET</a:t>
            </a:r>
            <a:endParaRPr lang="en-US" b="1" dirty="0">
              <a:solidFill>
                <a:schemeClr val="bg1"/>
              </a:solidFill>
            </a:endParaRPr>
          </a:p>
        </p:txBody>
      </p:sp>
    </p:spTree>
    <p:extLst>
      <p:ext uri="{BB962C8B-B14F-4D97-AF65-F5344CB8AC3E}">
        <p14:creationId xmlns:p14="http://schemas.microsoft.com/office/powerpoint/2010/main" val="3850814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4" name="Rectangle 13"/>
          <p:cNvSpPr/>
          <p:nvPr userDrawn="1"/>
        </p:nvSpPr>
        <p:spPr>
          <a:xfrm>
            <a:off x="9931399" y="0"/>
            <a:ext cx="2120900" cy="6189663"/>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9788" y="365125"/>
            <a:ext cx="8723312" cy="1325563"/>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839789" y="1681163"/>
            <a:ext cx="4227511"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4227511" cy="368458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232400" y="1681163"/>
            <a:ext cx="4330700"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232400" y="2505075"/>
            <a:ext cx="4330700" cy="368458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3A066BC-843C-419F-9977-D35BD11A7620}" type="datetimeFigureOut">
              <a:rPr lang="en-US" smtClean="0"/>
              <a:t>1/10/2025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7C9E5F-8B91-4FE5-96C2-A2C328B5021F}" type="slidenum">
              <a:rPr lang="en-US" smtClean="0"/>
              <a:t>‹#›</a:t>
            </a:fld>
            <a:endParaRPr lang="en-US"/>
          </a:p>
        </p:txBody>
      </p:sp>
      <p:sp>
        <p:nvSpPr>
          <p:cNvPr id="10" name="Rectangle 9"/>
          <p:cNvSpPr/>
          <p:nvPr userDrawn="1"/>
        </p:nvSpPr>
        <p:spPr>
          <a:xfrm>
            <a:off x="9931399" y="1"/>
            <a:ext cx="2120900" cy="16906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Picture Placeholder 2"/>
          <p:cNvSpPr>
            <a:spLocks noGrp="1"/>
          </p:cNvSpPr>
          <p:nvPr>
            <p:ph type="pic" idx="13"/>
          </p:nvPr>
        </p:nvSpPr>
        <p:spPr>
          <a:xfrm>
            <a:off x="9931399" y="1690688"/>
            <a:ext cx="2120900" cy="5176836"/>
          </a:xfrm>
          <a:solidFill>
            <a:schemeClr val="accent2"/>
          </a:solidFill>
        </p:spPr>
        <p:txBody>
          <a:bodyPr anchor="ctr"/>
          <a:lstStyle>
            <a:lvl1pPr marL="0" indent="0" algn="ctr">
              <a:buNone/>
              <a:defRPr sz="3200">
                <a:solidFill>
                  <a:schemeClr val="bg1"/>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5" name="Rectangle 14"/>
          <p:cNvSpPr/>
          <p:nvPr userDrawn="1"/>
        </p:nvSpPr>
        <p:spPr>
          <a:xfrm>
            <a:off x="101600" y="1604168"/>
            <a:ext cx="11825802" cy="86519"/>
          </a:xfrm>
          <a:prstGeom prst="rect">
            <a:avLst/>
          </a:prstGeom>
          <a:gradFill flip="none" rotWithShape="1">
            <a:gsLst>
              <a:gs pos="0">
                <a:schemeClr val="accent3"/>
              </a:gs>
              <a:gs pos="50000">
                <a:schemeClr val="bg2">
                  <a:lumMod val="50000"/>
                  <a:tint val="44500"/>
                  <a:satMod val="160000"/>
                </a:schemeClr>
              </a:gs>
              <a:gs pos="100000">
                <a:schemeClr val="accent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userDrawn="1"/>
        </p:nvSpPr>
        <p:spPr>
          <a:xfrm>
            <a:off x="10135897" y="5816600"/>
            <a:ext cx="1752600" cy="108267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135897" y="365125"/>
            <a:ext cx="1850456" cy="1050134"/>
          </a:xfrm>
          <a:prstGeom prst="rect">
            <a:avLst/>
          </a:prstGeom>
        </p:spPr>
      </p:pic>
    </p:spTree>
    <p:extLst>
      <p:ext uri="{BB962C8B-B14F-4D97-AF65-F5344CB8AC3E}">
        <p14:creationId xmlns:p14="http://schemas.microsoft.com/office/powerpoint/2010/main" val="985471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8" name="Text Placeholder 3"/>
          <p:cNvSpPr>
            <a:spLocks noGrp="1"/>
          </p:cNvSpPr>
          <p:nvPr>
            <p:ph type="body" sz="half" idx="2" hasCustomPrompt="1"/>
          </p:nvPr>
        </p:nvSpPr>
        <p:spPr>
          <a:xfrm>
            <a:off x="3860596" y="2323306"/>
            <a:ext cx="5826035" cy="2899623"/>
          </a:xfrm>
        </p:spPr>
        <p:txBody>
          <a:bodyPr>
            <a:normAutofit/>
          </a:bodyPr>
          <a:lstStyle>
            <a:lvl1pPr marL="0" indent="0" algn="l">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Information</a:t>
            </a:r>
          </a:p>
          <a:p>
            <a:pPr lvl="0"/>
            <a:endParaRPr lang="en-US" dirty="0"/>
          </a:p>
          <a:p>
            <a:pPr lvl="0"/>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4270" y="3371680"/>
            <a:ext cx="380063" cy="380063"/>
          </a:xfrm>
          <a:prstGeom prst="rect">
            <a:avLst/>
          </a:prstGeom>
        </p:spPr>
      </p:pic>
      <p:sp>
        <p:nvSpPr>
          <p:cNvPr id="2" name="Rectangle 1"/>
          <p:cNvSpPr/>
          <p:nvPr userDrawn="1"/>
        </p:nvSpPr>
        <p:spPr>
          <a:xfrm>
            <a:off x="1089708" y="2840199"/>
            <a:ext cx="1310361" cy="400110"/>
          </a:xfrm>
          <a:prstGeom prst="rect">
            <a:avLst/>
          </a:prstGeom>
        </p:spPr>
        <p:txBody>
          <a:bodyPr wrap="square">
            <a:spAutoFit/>
          </a:bodyPr>
          <a:lstStyle/>
          <a:p>
            <a:pPr lvl="0"/>
            <a:r>
              <a:rPr lang="en-US" sz="2000" dirty="0">
                <a:latin typeface="Arial" panose="020B0604020202020204" pitchFamily="34" charset="0"/>
                <a:cs typeface="Arial" panose="020B0604020202020204" pitchFamily="34" charset="0"/>
              </a:rPr>
              <a:t>@</a:t>
            </a:r>
            <a:r>
              <a:rPr lang="en-US" sz="1800" dirty="0">
                <a:latin typeface="Arial" panose="020B0604020202020204" pitchFamily="34" charset="0"/>
                <a:cs typeface="Arial" panose="020B0604020202020204" pitchFamily="34" charset="0"/>
              </a:rPr>
              <a:t>KYTC</a:t>
            </a:r>
          </a:p>
        </p:txBody>
      </p:sp>
      <p:sp>
        <p:nvSpPr>
          <p:cNvPr id="10" name="Rectangle 9"/>
          <p:cNvSpPr/>
          <p:nvPr userDrawn="1"/>
        </p:nvSpPr>
        <p:spPr>
          <a:xfrm flipH="1">
            <a:off x="3525396" y="1257300"/>
            <a:ext cx="96390" cy="396562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91280" y="1257300"/>
            <a:ext cx="2465097" cy="1398942"/>
          </a:xfrm>
          <a:prstGeom prst="rect">
            <a:avLst/>
          </a:prstGeom>
        </p:spPr>
      </p:pic>
      <p:sp>
        <p:nvSpPr>
          <p:cNvPr id="3" name="Rectangle 2"/>
          <p:cNvSpPr/>
          <p:nvPr userDrawn="1"/>
        </p:nvSpPr>
        <p:spPr>
          <a:xfrm>
            <a:off x="522789" y="4853595"/>
            <a:ext cx="2593559" cy="415498"/>
          </a:xfrm>
          <a:prstGeom prst="rect">
            <a:avLst/>
          </a:prstGeom>
        </p:spPr>
        <p:txBody>
          <a:bodyPr wrap="square">
            <a:spAutoFit/>
          </a:bodyPr>
          <a:lstStyle/>
          <a:p>
            <a:pPr lvl="0" algn="ctr"/>
            <a:r>
              <a:rPr lang="en-US" sz="2100" dirty="0"/>
              <a:t>transportation.ky.gov</a:t>
            </a:r>
          </a:p>
        </p:txBody>
      </p:sp>
      <p:sp>
        <p:nvSpPr>
          <p:cNvPr id="12" name="Rectangle 11"/>
          <p:cNvSpPr/>
          <p:nvPr userDrawn="1"/>
        </p:nvSpPr>
        <p:spPr>
          <a:xfrm>
            <a:off x="1" y="6362700"/>
            <a:ext cx="12192000" cy="4953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a:spLocks noGrp="1"/>
          </p:cNvSpPr>
          <p:nvPr>
            <p:ph type="title" hasCustomPrompt="1"/>
          </p:nvPr>
        </p:nvSpPr>
        <p:spPr>
          <a:xfrm>
            <a:off x="3854870" y="1257300"/>
            <a:ext cx="7191375" cy="1042987"/>
          </a:xfrm>
        </p:spPr>
        <p:txBody>
          <a:bodyPr tIns="0" anchor="t">
            <a:noAutofit/>
          </a:bodyPr>
          <a:lstStyle>
            <a:lvl1pPr algn="l">
              <a:defRPr sz="4400" b="1" baseline="0">
                <a:latin typeface="Arial" panose="020B0604020202020204" pitchFamily="34" charset="0"/>
                <a:cs typeface="Arial" panose="020B0604020202020204" pitchFamily="34" charset="0"/>
              </a:defRPr>
            </a:lvl1pPr>
          </a:lstStyle>
          <a:p>
            <a:r>
              <a:rPr lang="en-US" dirty="0"/>
              <a:t>QUESTIONS?</a:t>
            </a:r>
          </a:p>
        </p:txBody>
      </p:sp>
      <p:sp>
        <p:nvSpPr>
          <p:cNvPr id="14" name="Rectangle 13"/>
          <p:cNvSpPr/>
          <p:nvPr userDrawn="1"/>
        </p:nvSpPr>
        <p:spPr>
          <a:xfrm>
            <a:off x="1089708" y="3350046"/>
            <a:ext cx="1426476" cy="369332"/>
          </a:xfrm>
          <a:prstGeom prst="rect">
            <a:avLst/>
          </a:prstGeom>
        </p:spPr>
        <p:txBody>
          <a:bodyPr wrap="square">
            <a:spAutoFit/>
          </a:bodyPr>
          <a:lstStyle/>
          <a:p>
            <a:pPr lvl="0"/>
            <a:r>
              <a:rPr lang="en-US" sz="1800" dirty="0">
                <a:latin typeface="Arial" panose="020B0604020202020204" pitchFamily="34" charset="0"/>
                <a:cs typeface="Arial" panose="020B0604020202020204" pitchFamily="34" charset="0"/>
              </a:rPr>
              <a:t>@kytc120</a:t>
            </a:r>
          </a:p>
        </p:txBody>
      </p:sp>
      <p:sp>
        <p:nvSpPr>
          <p:cNvPr id="15" name="TextBox 14"/>
          <p:cNvSpPr txBox="1"/>
          <p:nvPr userDrawn="1"/>
        </p:nvSpPr>
        <p:spPr>
          <a:xfrm>
            <a:off x="1089708" y="3859893"/>
            <a:ext cx="1957541" cy="369332"/>
          </a:xfrm>
          <a:prstGeom prst="rect">
            <a:avLst/>
          </a:prstGeom>
          <a:noFill/>
        </p:spPr>
        <p:txBody>
          <a:bodyPr wrap="square" rtlCol="0">
            <a:spAutoFit/>
          </a:bodyPr>
          <a:lstStyle/>
          <a:p>
            <a:r>
              <a:rPr lang="en-US" sz="1800" kern="1200" dirty="0">
                <a:solidFill>
                  <a:schemeClr val="tx1"/>
                </a:solidFill>
                <a:effectLst/>
                <a:latin typeface="+mn-lt"/>
                <a:ea typeface="+mn-ea"/>
                <a:cs typeface="+mn-cs"/>
              </a:rPr>
              <a:t>@</a:t>
            </a:r>
            <a:r>
              <a:rPr lang="en-US" sz="1800" kern="1200" dirty="0" err="1">
                <a:solidFill>
                  <a:schemeClr val="tx1"/>
                </a:solidFill>
                <a:effectLst/>
                <a:latin typeface="+mn-lt"/>
                <a:ea typeface="+mn-ea"/>
                <a:cs typeface="+mn-cs"/>
              </a:rPr>
              <a:t>KYtransportation</a:t>
            </a:r>
            <a:endParaRPr lang="en-US" dirty="0"/>
          </a:p>
        </p:txBody>
      </p:sp>
      <p:sp>
        <p:nvSpPr>
          <p:cNvPr id="16" name="TextBox 15"/>
          <p:cNvSpPr txBox="1"/>
          <p:nvPr userDrawn="1"/>
        </p:nvSpPr>
        <p:spPr>
          <a:xfrm>
            <a:off x="1089708" y="4342163"/>
            <a:ext cx="1957541" cy="369332"/>
          </a:xfrm>
          <a:prstGeom prst="rect">
            <a:avLst/>
          </a:prstGeom>
          <a:noFill/>
        </p:spPr>
        <p:txBody>
          <a:bodyPr wrap="square" rtlCol="0">
            <a:spAutoFit/>
          </a:bodyPr>
          <a:lstStyle/>
          <a:p>
            <a:r>
              <a:rPr lang="en-US" sz="1800" kern="1200" dirty="0">
                <a:solidFill>
                  <a:schemeClr val="tx1"/>
                </a:solidFill>
                <a:effectLst/>
                <a:latin typeface="+mn-lt"/>
                <a:ea typeface="+mn-ea"/>
                <a:cs typeface="+mn-cs"/>
              </a:rPr>
              <a:t>@</a:t>
            </a:r>
            <a:r>
              <a:rPr lang="en-US" sz="1800" kern="1200" dirty="0" err="1">
                <a:solidFill>
                  <a:schemeClr val="tx1"/>
                </a:solidFill>
                <a:effectLst/>
                <a:latin typeface="+mn-lt"/>
                <a:ea typeface="+mn-ea"/>
                <a:cs typeface="+mn-cs"/>
              </a:rPr>
              <a:t>KYtransportation</a:t>
            </a:r>
            <a:endParaRPr lang="en-US" dirty="0"/>
          </a:p>
        </p:txBody>
      </p:sp>
      <p:pic>
        <p:nvPicPr>
          <p:cNvPr id="17" name="Picture 16"/>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76493" y="4375341"/>
            <a:ext cx="375616" cy="263520"/>
          </a:xfrm>
          <a:prstGeom prst="rect">
            <a:avLst/>
          </a:prstGeom>
        </p:spPr>
      </p:pic>
      <p:pic>
        <p:nvPicPr>
          <p:cNvPr id="18" name="Picture 17"/>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676727" y="2873887"/>
            <a:ext cx="375148" cy="375148"/>
          </a:xfrm>
          <a:prstGeom prst="rect">
            <a:avLst/>
          </a:prstGeom>
        </p:spPr>
      </p:pic>
      <p:pic>
        <p:nvPicPr>
          <p:cNvPr id="19" name="Picture 18"/>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679935" y="3857035"/>
            <a:ext cx="368733" cy="368733"/>
          </a:xfrm>
          <a:prstGeom prst="rect">
            <a:avLst/>
          </a:prstGeom>
        </p:spPr>
      </p:pic>
    </p:spTree>
    <p:extLst>
      <p:ext uri="{BB962C8B-B14F-4D97-AF65-F5344CB8AC3E}">
        <p14:creationId xmlns:p14="http://schemas.microsoft.com/office/powerpoint/2010/main" val="2026913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A066BC-843C-419F-9977-D35BD11A7620}" type="datetimeFigureOut">
              <a:rPr lang="en-US" smtClean="0"/>
              <a:t>1/10/2025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7C9E5F-8B91-4FE5-96C2-A2C328B5021F}" type="slidenum">
              <a:rPr lang="en-US" smtClean="0"/>
              <a:t>‹#›</a:t>
            </a:fld>
            <a:endParaRPr lang="en-US"/>
          </a:p>
        </p:txBody>
      </p:sp>
    </p:spTree>
    <p:extLst>
      <p:ext uri="{BB962C8B-B14F-4D97-AF65-F5344CB8AC3E}">
        <p14:creationId xmlns:p14="http://schemas.microsoft.com/office/powerpoint/2010/main" val="1859513661"/>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4" r:id="rId4"/>
    <p:sldLayoutId id="2147483652" r:id="rId5"/>
    <p:sldLayoutId id="2147483657" r:id="rId6"/>
    <p:sldLayoutId id="2147483653" r:id="rId7"/>
    <p:sldLayoutId id="2147483655" r:id="rId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trak.kytc.ky.gov/"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image" Target="../media/image1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12.png"/><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15.sv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61995" y="1447481"/>
            <a:ext cx="8078993" cy="1042987"/>
          </a:xfrm>
        </p:spPr>
        <p:txBody>
          <a:bodyPr>
            <a:normAutofit/>
          </a:bodyPr>
          <a:lstStyle/>
          <a:p>
            <a:r>
              <a:rPr lang="en-US" dirty="0"/>
              <a:t>Performance Program</a:t>
            </a:r>
          </a:p>
        </p:txBody>
      </p:sp>
      <p:sp>
        <p:nvSpPr>
          <p:cNvPr id="3" name="Text Placeholder 2"/>
          <p:cNvSpPr>
            <a:spLocks noGrp="1"/>
          </p:cNvSpPr>
          <p:nvPr>
            <p:ph type="body" idx="1"/>
          </p:nvPr>
        </p:nvSpPr>
        <p:spPr/>
        <p:txBody>
          <a:bodyPr/>
          <a:lstStyle/>
          <a:p>
            <a:r>
              <a:rPr lang="en-US" dirty="0"/>
              <a:t>Statewide Transportation Planning Meeting</a:t>
            </a:r>
          </a:p>
          <a:p>
            <a:r>
              <a:rPr lang="en-US" dirty="0"/>
              <a:t>Tracy Nowaczyk, P.E.</a:t>
            </a:r>
          </a:p>
          <a:p>
            <a:endParaRPr lang="en-US" dirty="0"/>
          </a:p>
          <a:p>
            <a:r>
              <a:rPr lang="en-US" dirty="0"/>
              <a:t>January 2025</a:t>
            </a:r>
          </a:p>
        </p:txBody>
      </p:sp>
    </p:spTree>
    <p:extLst>
      <p:ext uri="{BB962C8B-B14F-4D97-AF65-F5344CB8AC3E}">
        <p14:creationId xmlns:p14="http://schemas.microsoft.com/office/powerpoint/2010/main" val="15115502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9D98CA8-E135-C3A8-6F32-FC5BC7EEA219}"/>
              </a:ext>
            </a:extLst>
          </p:cNvPr>
          <p:cNvSpPr>
            <a:spLocks noGrp="1"/>
          </p:cNvSpPr>
          <p:nvPr>
            <p:ph type="title"/>
          </p:nvPr>
        </p:nvSpPr>
        <p:spPr/>
        <p:txBody>
          <a:bodyPr/>
          <a:lstStyle/>
          <a:p>
            <a:r>
              <a:rPr lang="en-US" dirty="0"/>
              <a:t>TRAK Dashboard</a:t>
            </a:r>
          </a:p>
        </p:txBody>
      </p:sp>
      <p:sp>
        <p:nvSpPr>
          <p:cNvPr id="7" name="Text Placeholder 6">
            <a:extLst>
              <a:ext uri="{FF2B5EF4-FFF2-40B4-BE49-F238E27FC236}">
                <a16:creationId xmlns:a16="http://schemas.microsoft.com/office/drawing/2014/main" id="{E594DDEC-AF0D-1005-8F2F-174D0CF0E92C}"/>
              </a:ext>
            </a:extLst>
          </p:cNvPr>
          <p:cNvSpPr>
            <a:spLocks noGrp="1"/>
          </p:cNvSpPr>
          <p:nvPr>
            <p:ph type="body" idx="1"/>
          </p:nvPr>
        </p:nvSpPr>
        <p:spPr/>
        <p:txBody>
          <a:bodyPr/>
          <a:lstStyle/>
          <a:p>
            <a:r>
              <a:rPr lang="en-US" dirty="0"/>
              <a:t>What It Has</a:t>
            </a:r>
          </a:p>
        </p:txBody>
      </p:sp>
      <p:sp>
        <p:nvSpPr>
          <p:cNvPr id="8" name="Content Placeholder 7">
            <a:extLst>
              <a:ext uri="{FF2B5EF4-FFF2-40B4-BE49-F238E27FC236}">
                <a16:creationId xmlns:a16="http://schemas.microsoft.com/office/drawing/2014/main" id="{67E93D9B-EC78-55F1-E07E-D678E2273B9E}"/>
              </a:ext>
            </a:extLst>
          </p:cNvPr>
          <p:cNvSpPr>
            <a:spLocks noGrp="1"/>
          </p:cNvSpPr>
          <p:nvPr>
            <p:ph sz="half" idx="2"/>
          </p:nvPr>
        </p:nvSpPr>
        <p:spPr/>
        <p:txBody>
          <a:bodyPr/>
          <a:lstStyle/>
          <a:p>
            <a:r>
              <a:rPr lang="en-US" dirty="0"/>
              <a:t>Assets</a:t>
            </a:r>
          </a:p>
          <a:p>
            <a:r>
              <a:rPr lang="en-US" dirty="0"/>
              <a:t>Contracts</a:t>
            </a:r>
          </a:p>
          <a:p>
            <a:r>
              <a:rPr lang="en-US" dirty="0"/>
              <a:t>Six Year Plan</a:t>
            </a:r>
          </a:p>
          <a:p>
            <a:r>
              <a:rPr lang="en-US" dirty="0"/>
              <a:t>Change Orders</a:t>
            </a:r>
          </a:p>
          <a:p>
            <a:r>
              <a:rPr lang="en-US" dirty="0"/>
              <a:t>Snow and Ice</a:t>
            </a:r>
          </a:p>
          <a:p>
            <a:r>
              <a:rPr lang="en-US" dirty="0"/>
              <a:t>Employees</a:t>
            </a:r>
          </a:p>
          <a:p>
            <a:r>
              <a:rPr lang="en-US" dirty="0"/>
              <a:t>Exploratory Data</a:t>
            </a:r>
          </a:p>
        </p:txBody>
      </p:sp>
      <p:sp>
        <p:nvSpPr>
          <p:cNvPr id="9" name="Text Placeholder 8">
            <a:extLst>
              <a:ext uri="{FF2B5EF4-FFF2-40B4-BE49-F238E27FC236}">
                <a16:creationId xmlns:a16="http://schemas.microsoft.com/office/drawing/2014/main" id="{C727FC5B-F57A-8279-B8E6-8D2007F8F0FF}"/>
              </a:ext>
            </a:extLst>
          </p:cNvPr>
          <p:cNvSpPr>
            <a:spLocks noGrp="1"/>
          </p:cNvSpPr>
          <p:nvPr>
            <p:ph type="body" sz="quarter" idx="3"/>
          </p:nvPr>
        </p:nvSpPr>
        <p:spPr/>
        <p:txBody>
          <a:bodyPr/>
          <a:lstStyle/>
          <a:p>
            <a:r>
              <a:rPr lang="en-US" dirty="0"/>
              <a:t>What It Needs</a:t>
            </a:r>
          </a:p>
        </p:txBody>
      </p:sp>
      <p:sp>
        <p:nvSpPr>
          <p:cNvPr id="10" name="Content Placeholder 9">
            <a:extLst>
              <a:ext uri="{FF2B5EF4-FFF2-40B4-BE49-F238E27FC236}">
                <a16:creationId xmlns:a16="http://schemas.microsoft.com/office/drawing/2014/main" id="{A42F5882-245C-228B-4E13-6E598663655D}"/>
              </a:ext>
            </a:extLst>
          </p:cNvPr>
          <p:cNvSpPr>
            <a:spLocks noGrp="1"/>
          </p:cNvSpPr>
          <p:nvPr>
            <p:ph sz="quarter" idx="4"/>
          </p:nvPr>
        </p:nvSpPr>
        <p:spPr/>
        <p:txBody>
          <a:bodyPr/>
          <a:lstStyle/>
          <a:p>
            <a:r>
              <a:rPr lang="en-US" dirty="0"/>
              <a:t>Documentation</a:t>
            </a:r>
          </a:p>
          <a:p>
            <a:r>
              <a:rPr lang="en-US" dirty="0"/>
              <a:t>Cosmetic Improvements</a:t>
            </a:r>
          </a:p>
          <a:p>
            <a:r>
              <a:rPr lang="en-US" dirty="0"/>
              <a:t>Fact Checking</a:t>
            </a:r>
          </a:p>
          <a:p>
            <a:r>
              <a:rPr lang="en-US" dirty="0"/>
              <a:t>More Use Cases!</a:t>
            </a:r>
          </a:p>
        </p:txBody>
      </p:sp>
    </p:spTree>
    <p:extLst>
      <p:ext uri="{BB962C8B-B14F-4D97-AF65-F5344CB8AC3E}">
        <p14:creationId xmlns:p14="http://schemas.microsoft.com/office/powerpoint/2010/main" val="12530756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AC3211D-1266-4666-A3F4-F30083C29B1B}"/>
              </a:ext>
            </a:extLst>
          </p:cNvPr>
          <p:cNvSpPr>
            <a:spLocks noGrp="1"/>
          </p:cNvSpPr>
          <p:nvPr>
            <p:ph type="title"/>
          </p:nvPr>
        </p:nvSpPr>
        <p:spPr/>
        <p:txBody>
          <a:bodyPr/>
          <a:lstStyle/>
          <a:p>
            <a:r>
              <a:rPr lang="en-US" dirty="0"/>
              <a:t>TRAK Components</a:t>
            </a:r>
          </a:p>
        </p:txBody>
      </p:sp>
      <p:graphicFrame>
        <p:nvGraphicFramePr>
          <p:cNvPr id="2" name="Content Placeholder 6">
            <a:extLst>
              <a:ext uri="{FF2B5EF4-FFF2-40B4-BE49-F238E27FC236}">
                <a16:creationId xmlns:a16="http://schemas.microsoft.com/office/drawing/2014/main" id="{0789C292-DA2E-0ADA-0B53-4CCBDCD77A10}"/>
              </a:ext>
            </a:extLst>
          </p:cNvPr>
          <p:cNvGraphicFramePr>
            <a:graphicFrameLocks/>
          </p:cNvGraphicFramePr>
          <p:nvPr/>
        </p:nvGraphicFramePr>
        <p:xfrm>
          <a:off x="535526" y="1778697"/>
          <a:ext cx="11120948" cy="44264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69493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B8ED0EC-2747-70AD-7CBF-207A4BF8A4CF}"/>
              </a:ext>
            </a:extLst>
          </p:cNvPr>
          <p:cNvSpPr>
            <a:spLocks noGrp="1"/>
          </p:cNvSpPr>
          <p:nvPr>
            <p:ph idx="1"/>
          </p:nvPr>
        </p:nvSpPr>
        <p:spPr/>
        <p:txBody>
          <a:bodyPr/>
          <a:lstStyle/>
          <a:p>
            <a:r>
              <a:rPr lang="en-US" dirty="0"/>
              <a:t>TRAK empowers KYTC with fast, interconnected, and comprehensive solutions. The interactive self-service platform strives to be a definitive source for subject matter experts.</a:t>
            </a:r>
          </a:p>
          <a:p>
            <a:r>
              <a:rPr lang="en-US" dirty="0"/>
              <a:t>TRAK will not overcomplicate workflows, replicate existing processes or forms, create solutions for small audiences, or compete with current dashboards.</a:t>
            </a:r>
          </a:p>
        </p:txBody>
      </p:sp>
      <p:sp>
        <p:nvSpPr>
          <p:cNvPr id="3" name="Title 2">
            <a:extLst>
              <a:ext uri="{FF2B5EF4-FFF2-40B4-BE49-F238E27FC236}">
                <a16:creationId xmlns:a16="http://schemas.microsoft.com/office/drawing/2014/main" id="{DD20FA78-4517-8271-7CCC-C932D3B37915}"/>
              </a:ext>
            </a:extLst>
          </p:cNvPr>
          <p:cNvSpPr>
            <a:spLocks noGrp="1"/>
          </p:cNvSpPr>
          <p:nvPr>
            <p:ph type="title"/>
          </p:nvPr>
        </p:nvSpPr>
        <p:spPr/>
        <p:txBody>
          <a:bodyPr/>
          <a:lstStyle/>
          <a:p>
            <a:r>
              <a:rPr lang="en-US" dirty="0"/>
              <a:t>TRAK Guidelines</a:t>
            </a:r>
          </a:p>
        </p:txBody>
      </p:sp>
    </p:spTree>
    <p:extLst>
      <p:ext uri="{BB962C8B-B14F-4D97-AF65-F5344CB8AC3E}">
        <p14:creationId xmlns:p14="http://schemas.microsoft.com/office/powerpoint/2010/main" val="16873337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9">
            <a:extLst>
              <a:ext uri="{FF2B5EF4-FFF2-40B4-BE49-F238E27FC236}">
                <a16:creationId xmlns:a16="http://schemas.microsoft.com/office/drawing/2014/main" id="{8CEBFB14-AB0C-6350-28D1-135C85E93FC7}"/>
              </a:ext>
            </a:extLst>
          </p:cNvPr>
          <p:cNvSpPr>
            <a:spLocks noGrp="1"/>
          </p:cNvSpPr>
          <p:nvPr>
            <p:ph type="title"/>
          </p:nvPr>
        </p:nvSpPr>
        <p:spPr/>
        <p:txBody>
          <a:bodyPr/>
          <a:lstStyle/>
          <a:p>
            <a:r>
              <a:rPr lang="en-US" dirty="0"/>
              <a:t>Transportation Report &amp; Analysis for Kentucky</a:t>
            </a:r>
          </a:p>
        </p:txBody>
      </p:sp>
      <p:sp>
        <p:nvSpPr>
          <p:cNvPr id="3" name="Content Placeholder 2">
            <a:extLst>
              <a:ext uri="{FF2B5EF4-FFF2-40B4-BE49-F238E27FC236}">
                <a16:creationId xmlns:a16="http://schemas.microsoft.com/office/drawing/2014/main" id="{7126A6E3-6442-B88D-155C-68791803FDAD}"/>
              </a:ext>
            </a:extLst>
          </p:cNvPr>
          <p:cNvSpPr>
            <a:spLocks noGrp="1"/>
          </p:cNvSpPr>
          <p:nvPr>
            <p:ph sz="half" idx="1"/>
          </p:nvPr>
        </p:nvSpPr>
        <p:spPr/>
        <p:txBody>
          <a:bodyPr/>
          <a:lstStyle/>
          <a:p>
            <a:pPr marL="0" indent="0">
              <a:buNone/>
            </a:pPr>
            <a:r>
              <a:rPr lang="en-US" dirty="0">
                <a:hlinkClick r:id="rId3"/>
              </a:rPr>
              <a:t>https://trak.kytc.ky.gov/</a:t>
            </a:r>
            <a:endParaRPr lang="en-US" dirty="0"/>
          </a:p>
          <a:p>
            <a:pPr marL="0" indent="0">
              <a:buNone/>
            </a:pPr>
            <a:endParaRPr lang="en-US" dirty="0"/>
          </a:p>
          <a:p>
            <a:r>
              <a:rPr lang="en-US" dirty="0"/>
              <a:t>Overview</a:t>
            </a:r>
          </a:p>
          <a:p>
            <a:r>
              <a:rPr lang="en-US" dirty="0"/>
              <a:t>Details</a:t>
            </a:r>
          </a:p>
          <a:p>
            <a:r>
              <a:rPr lang="en-US" dirty="0"/>
              <a:t>Data</a:t>
            </a:r>
          </a:p>
          <a:p>
            <a:r>
              <a:rPr lang="en-US" dirty="0"/>
              <a:t>Exploratory Data Analysis (EDA)</a:t>
            </a:r>
          </a:p>
        </p:txBody>
      </p:sp>
      <p:pic>
        <p:nvPicPr>
          <p:cNvPr id="2" name="Picture 1" descr="A picture containing text, sign&#10;&#10;Description automatically generated">
            <a:extLst>
              <a:ext uri="{FF2B5EF4-FFF2-40B4-BE49-F238E27FC236}">
                <a16:creationId xmlns:a16="http://schemas.microsoft.com/office/drawing/2014/main" id="{70599DA6-69B5-F1C8-C254-755312DCB9B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43831" y="2620818"/>
            <a:ext cx="4909969" cy="2335645"/>
          </a:xfrm>
          <a:prstGeom prst="rect">
            <a:avLst/>
          </a:prstGeom>
        </p:spPr>
      </p:pic>
    </p:spTree>
    <p:extLst>
      <p:ext uri="{BB962C8B-B14F-4D97-AF65-F5344CB8AC3E}">
        <p14:creationId xmlns:p14="http://schemas.microsoft.com/office/powerpoint/2010/main" val="30258078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CBDC850-F643-CE93-CAEA-08B5B64BE049}"/>
              </a:ext>
            </a:extLst>
          </p:cNvPr>
          <p:cNvSpPr>
            <a:spLocks noGrp="1"/>
          </p:cNvSpPr>
          <p:nvPr>
            <p:ph type="title"/>
          </p:nvPr>
        </p:nvSpPr>
        <p:spPr/>
        <p:txBody>
          <a:bodyPr/>
          <a:lstStyle/>
          <a:p>
            <a:r>
              <a:rPr lang="en-US" dirty="0"/>
              <a:t>2025</a:t>
            </a:r>
          </a:p>
        </p:txBody>
      </p:sp>
      <p:sp>
        <p:nvSpPr>
          <p:cNvPr id="5" name="Text Placeholder 4">
            <a:extLst>
              <a:ext uri="{FF2B5EF4-FFF2-40B4-BE49-F238E27FC236}">
                <a16:creationId xmlns:a16="http://schemas.microsoft.com/office/drawing/2014/main" id="{516B72D7-AB1D-31C3-731D-1BE5EB3286E3}"/>
              </a:ext>
            </a:extLst>
          </p:cNvPr>
          <p:cNvSpPr>
            <a:spLocks noGrp="1"/>
          </p:cNvSpPr>
          <p:nvPr>
            <p:ph type="body" idx="1"/>
          </p:nvPr>
        </p:nvSpPr>
        <p:spPr/>
        <p:txBody>
          <a:bodyPr/>
          <a:lstStyle/>
          <a:p>
            <a:r>
              <a:rPr lang="en-US" dirty="0"/>
              <a:t>Next Steps	</a:t>
            </a:r>
          </a:p>
        </p:txBody>
      </p:sp>
      <p:sp>
        <p:nvSpPr>
          <p:cNvPr id="6" name="Content Placeholder 5">
            <a:extLst>
              <a:ext uri="{FF2B5EF4-FFF2-40B4-BE49-F238E27FC236}">
                <a16:creationId xmlns:a16="http://schemas.microsoft.com/office/drawing/2014/main" id="{A912362F-5B45-E430-BB2C-9FED2DFBD257}"/>
              </a:ext>
            </a:extLst>
          </p:cNvPr>
          <p:cNvSpPr>
            <a:spLocks noGrp="1"/>
          </p:cNvSpPr>
          <p:nvPr>
            <p:ph sz="half" idx="2"/>
          </p:nvPr>
        </p:nvSpPr>
        <p:spPr/>
        <p:txBody>
          <a:bodyPr>
            <a:normAutofit lnSpcReduction="10000"/>
          </a:bodyPr>
          <a:lstStyle/>
          <a:p>
            <a:r>
              <a:rPr lang="en-US" dirty="0"/>
              <a:t>Improve EDA interface and visuals</a:t>
            </a:r>
          </a:p>
          <a:p>
            <a:r>
              <a:rPr lang="en-US" dirty="0"/>
              <a:t>Increase EDA data sets</a:t>
            </a:r>
          </a:p>
          <a:p>
            <a:r>
              <a:rPr lang="en-US" dirty="0"/>
              <a:t>Improve communication with SMEs and EDSB</a:t>
            </a:r>
          </a:p>
          <a:p>
            <a:r>
              <a:rPr lang="en-US" dirty="0"/>
              <a:t>Add documentation and landing page</a:t>
            </a:r>
          </a:p>
          <a:p>
            <a:r>
              <a:rPr lang="en-US" dirty="0"/>
              <a:t>Add visuals and local data</a:t>
            </a:r>
          </a:p>
        </p:txBody>
      </p:sp>
      <p:sp>
        <p:nvSpPr>
          <p:cNvPr id="7" name="Text Placeholder 6">
            <a:extLst>
              <a:ext uri="{FF2B5EF4-FFF2-40B4-BE49-F238E27FC236}">
                <a16:creationId xmlns:a16="http://schemas.microsoft.com/office/drawing/2014/main" id="{2D4388EB-022A-A289-0F92-F9B29BDF7608}"/>
              </a:ext>
            </a:extLst>
          </p:cNvPr>
          <p:cNvSpPr>
            <a:spLocks noGrp="1"/>
          </p:cNvSpPr>
          <p:nvPr>
            <p:ph type="body" sz="quarter" idx="3"/>
          </p:nvPr>
        </p:nvSpPr>
        <p:spPr/>
        <p:txBody>
          <a:bodyPr/>
          <a:lstStyle/>
          <a:p>
            <a:r>
              <a:rPr lang="en-US" dirty="0"/>
              <a:t>End of Year Vision</a:t>
            </a:r>
          </a:p>
        </p:txBody>
      </p:sp>
      <p:sp>
        <p:nvSpPr>
          <p:cNvPr id="8" name="Content Placeholder 7">
            <a:extLst>
              <a:ext uri="{FF2B5EF4-FFF2-40B4-BE49-F238E27FC236}">
                <a16:creationId xmlns:a16="http://schemas.microsoft.com/office/drawing/2014/main" id="{1FA2CBC4-8824-5385-9729-5BA2C408F847}"/>
              </a:ext>
            </a:extLst>
          </p:cNvPr>
          <p:cNvSpPr>
            <a:spLocks noGrp="1"/>
          </p:cNvSpPr>
          <p:nvPr>
            <p:ph sz="quarter" idx="4"/>
          </p:nvPr>
        </p:nvSpPr>
        <p:spPr/>
        <p:txBody>
          <a:bodyPr/>
          <a:lstStyle/>
          <a:p>
            <a:r>
              <a:rPr lang="en-US" dirty="0"/>
              <a:t>Spatial Components</a:t>
            </a:r>
          </a:p>
          <a:p>
            <a:r>
              <a:rPr lang="en-US" dirty="0"/>
              <a:t>AI Chatbot connected to data sets</a:t>
            </a:r>
          </a:p>
          <a:p>
            <a:r>
              <a:rPr lang="en-US" dirty="0"/>
              <a:t>Backend configuration and template improvements for resiliency</a:t>
            </a:r>
          </a:p>
          <a:p>
            <a:r>
              <a:rPr lang="en-US" dirty="0"/>
              <a:t>Public facing presence</a:t>
            </a:r>
          </a:p>
          <a:p>
            <a:endParaRPr lang="en-US" dirty="0"/>
          </a:p>
        </p:txBody>
      </p:sp>
    </p:spTree>
    <p:extLst>
      <p:ext uri="{BB962C8B-B14F-4D97-AF65-F5344CB8AC3E}">
        <p14:creationId xmlns:p14="http://schemas.microsoft.com/office/powerpoint/2010/main" val="35246617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384300"/>
          </a:xfrm>
        </p:spPr>
        <p:txBody>
          <a:bodyPr anchor="b">
            <a:normAutofit/>
          </a:bodyPr>
          <a:lstStyle/>
          <a:p>
            <a:r>
              <a:rPr lang="en-US" dirty="0"/>
              <a:t>Why Performance Management?</a:t>
            </a:r>
          </a:p>
        </p:txBody>
      </p:sp>
      <p:sp>
        <p:nvSpPr>
          <p:cNvPr id="3" name="Content Placeholder 2"/>
          <p:cNvSpPr>
            <a:spLocks noGrp="1"/>
          </p:cNvSpPr>
          <p:nvPr>
            <p:ph sz="half" idx="1"/>
          </p:nvPr>
        </p:nvSpPr>
        <p:spPr>
          <a:xfrm>
            <a:off x="838200" y="1825625"/>
            <a:ext cx="5181600" cy="4351338"/>
          </a:xfrm>
        </p:spPr>
        <p:txBody>
          <a:bodyPr>
            <a:normAutofit/>
          </a:bodyPr>
          <a:lstStyle/>
          <a:p>
            <a:r>
              <a:rPr lang="en-US" dirty="0"/>
              <a:t>Connects programs to mission</a:t>
            </a:r>
          </a:p>
          <a:p>
            <a:r>
              <a:rPr lang="en-US" dirty="0"/>
              <a:t>Maximizes the impact of dollars</a:t>
            </a:r>
          </a:p>
          <a:p>
            <a:r>
              <a:rPr lang="en-US" dirty="0"/>
              <a:t>Sets strategic direction</a:t>
            </a:r>
          </a:p>
          <a:p>
            <a:r>
              <a:rPr lang="en-US" dirty="0"/>
              <a:t>Creates investment plans</a:t>
            </a:r>
          </a:p>
          <a:p>
            <a:r>
              <a:rPr lang="en-US" dirty="0"/>
              <a:t>Evaluates progress</a:t>
            </a:r>
          </a:p>
          <a:p>
            <a:r>
              <a:rPr lang="en-US" dirty="0"/>
              <a:t>Communicates to stakeholders</a:t>
            </a:r>
          </a:p>
          <a:p>
            <a:endParaRPr lang="en-US" dirty="0"/>
          </a:p>
        </p:txBody>
      </p:sp>
      <p:pic>
        <p:nvPicPr>
          <p:cNvPr id="1028" name="Picture 4" descr="Black Solid Icon for Moonshot, Launch and Rocket Stock Vector - Illustration  of technology, logotype: 151853922">
            <a:extLst>
              <a:ext uri="{FF2B5EF4-FFF2-40B4-BE49-F238E27FC236}">
                <a16:creationId xmlns:a16="http://schemas.microsoft.com/office/drawing/2014/main" id="{FD2F76FE-AA61-49A0-AC72-F250517C8C54}"/>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587331" y="1825625"/>
            <a:ext cx="3893100" cy="3893100"/>
          </a:xfrm>
          <a:prstGeom prst="rect">
            <a:avLst/>
          </a:prstGeom>
          <a:solidFill>
            <a:srgbClr val="FFFFFF"/>
          </a:solidFill>
        </p:spPr>
      </p:pic>
    </p:spTree>
    <p:extLst>
      <p:ext uri="{BB962C8B-B14F-4D97-AF65-F5344CB8AC3E}">
        <p14:creationId xmlns:p14="http://schemas.microsoft.com/office/powerpoint/2010/main" val="28205471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C5F7D-05F4-C01D-5D66-EAEADA297D7B}"/>
              </a:ext>
            </a:extLst>
          </p:cNvPr>
          <p:cNvSpPr>
            <a:spLocks noGrp="1"/>
          </p:cNvSpPr>
          <p:nvPr>
            <p:ph type="title"/>
          </p:nvPr>
        </p:nvSpPr>
        <p:spPr/>
        <p:txBody>
          <a:bodyPr/>
          <a:lstStyle/>
          <a:p>
            <a:r>
              <a:rPr lang="en-US" dirty="0"/>
              <a:t>Performance Management Is Not</a:t>
            </a:r>
          </a:p>
        </p:txBody>
      </p:sp>
      <p:sp>
        <p:nvSpPr>
          <p:cNvPr id="3" name="Content Placeholder 2">
            <a:extLst>
              <a:ext uri="{FF2B5EF4-FFF2-40B4-BE49-F238E27FC236}">
                <a16:creationId xmlns:a16="http://schemas.microsoft.com/office/drawing/2014/main" id="{6BB7ACC5-B040-A97A-8BC1-89F0FAE7A5AC}"/>
              </a:ext>
            </a:extLst>
          </p:cNvPr>
          <p:cNvSpPr>
            <a:spLocks noGrp="1"/>
          </p:cNvSpPr>
          <p:nvPr>
            <p:ph sz="half" idx="1"/>
          </p:nvPr>
        </p:nvSpPr>
        <p:spPr/>
        <p:txBody>
          <a:bodyPr/>
          <a:lstStyle/>
          <a:p>
            <a:pPr algn="l"/>
            <a:r>
              <a:rPr lang="en-US" sz="2800" dirty="0"/>
              <a:t>    Performance evaluation</a:t>
            </a:r>
          </a:p>
          <a:p>
            <a:pPr algn="l"/>
            <a:endParaRPr lang="en-US" sz="2800" dirty="0"/>
          </a:p>
          <a:p>
            <a:pPr algn="l"/>
            <a:r>
              <a:rPr lang="en-US" sz="2800" dirty="0"/>
              <a:t>     Report carding</a:t>
            </a:r>
          </a:p>
          <a:p>
            <a:pPr algn="l"/>
            <a:endParaRPr lang="en-US" sz="2800" dirty="0"/>
          </a:p>
          <a:p>
            <a:pPr algn="l"/>
            <a:r>
              <a:rPr lang="en-US" sz="2800" dirty="0"/>
              <a:t>     Data only decision making</a:t>
            </a:r>
          </a:p>
          <a:p>
            <a:pPr algn="l"/>
            <a:endParaRPr lang="en-US" sz="2800" dirty="0"/>
          </a:p>
          <a:p>
            <a:pPr algn="l"/>
            <a:r>
              <a:rPr lang="en-US" sz="2800" dirty="0"/>
              <a:t>     Only for management</a:t>
            </a:r>
            <a:endParaRPr lang="en-US" dirty="0"/>
          </a:p>
        </p:txBody>
      </p:sp>
      <p:pic>
        <p:nvPicPr>
          <p:cNvPr id="6" name="Content Placeholder 5" descr="Microscope with solid fill">
            <a:extLst>
              <a:ext uri="{FF2B5EF4-FFF2-40B4-BE49-F238E27FC236}">
                <a16:creationId xmlns:a16="http://schemas.microsoft.com/office/drawing/2014/main" id="{60684DF3-E64F-3E81-03F6-8560E338FB1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886972" y="1384301"/>
            <a:ext cx="5165274" cy="5165274"/>
          </a:xfrm>
          <a:prstGeom prst="rect">
            <a:avLst/>
          </a:prstGeom>
        </p:spPr>
      </p:pic>
      <p:sp>
        <p:nvSpPr>
          <p:cNvPr id="9" name="&quot;No&quot; Symbol 7">
            <a:extLst>
              <a:ext uri="{FF2B5EF4-FFF2-40B4-BE49-F238E27FC236}">
                <a16:creationId xmlns:a16="http://schemas.microsoft.com/office/drawing/2014/main" id="{4AC73B67-23EB-F0BE-F506-42E213526B7F}"/>
              </a:ext>
            </a:extLst>
          </p:cNvPr>
          <p:cNvSpPr/>
          <p:nvPr/>
        </p:nvSpPr>
        <p:spPr>
          <a:xfrm>
            <a:off x="6499889" y="1817415"/>
            <a:ext cx="4568683" cy="4299045"/>
          </a:xfrm>
          <a:prstGeom prst="noSmoking">
            <a:avLst/>
          </a:prstGeom>
          <a:solidFill>
            <a:schemeClr val="accent1">
              <a:alpha val="5067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4407301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350932" y="2436812"/>
            <a:ext cx="3084200" cy="3684588"/>
          </a:xfrm>
        </p:spPr>
        <p:txBody>
          <a:bodyPr/>
          <a:lstStyle/>
          <a:p>
            <a:r>
              <a:rPr lang="en-US" dirty="0"/>
              <a:t>Education</a:t>
            </a:r>
          </a:p>
          <a:p>
            <a:r>
              <a:rPr lang="en-US" dirty="0"/>
              <a:t>Communication</a:t>
            </a:r>
          </a:p>
          <a:p>
            <a:r>
              <a:rPr lang="en-US" dirty="0"/>
              <a:t>Strategic Connections</a:t>
            </a:r>
          </a:p>
          <a:p>
            <a:endParaRPr lang="en-US" dirty="0"/>
          </a:p>
        </p:txBody>
      </p:sp>
      <p:pic>
        <p:nvPicPr>
          <p:cNvPr id="9" name="Picture 8">
            <a:extLst>
              <a:ext uri="{FF2B5EF4-FFF2-40B4-BE49-F238E27FC236}">
                <a16:creationId xmlns:a16="http://schemas.microsoft.com/office/drawing/2014/main" id="{CE4B6A5A-418A-4EC0-94E6-4E6B9979B036}"/>
              </a:ext>
            </a:extLst>
          </p:cNvPr>
          <p:cNvPicPr>
            <a:picLocks noChangeAspect="1"/>
          </p:cNvPicPr>
          <p:nvPr/>
        </p:nvPicPr>
        <p:blipFill>
          <a:blip r:embed="rId3"/>
          <a:stretch>
            <a:fillRect/>
          </a:stretch>
        </p:blipFill>
        <p:spPr>
          <a:xfrm>
            <a:off x="839789" y="65188"/>
            <a:ext cx="1805397" cy="1534705"/>
          </a:xfrm>
          <a:prstGeom prst="rect">
            <a:avLst/>
          </a:prstGeom>
        </p:spPr>
      </p:pic>
      <p:pic>
        <p:nvPicPr>
          <p:cNvPr id="10" name="Picture 9">
            <a:extLst>
              <a:ext uri="{FF2B5EF4-FFF2-40B4-BE49-F238E27FC236}">
                <a16:creationId xmlns:a16="http://schemas.microsoft.com/office/drawing/2014/main" id="{55F561F6-4F94-4002-89D3-27084E4C7EE8}"/>
              </a:ext>
            </a:extLst>
          </p:cNvPr>
          <p:cNvPicPr>
            <a:picLocks noChangeAspect="1"/>
          </p:cNvPicPr>
          <p:nvPr/>
        </p:nvPicPr>
        <p:blipFill>
          <a:blip r:embed="rId4"/>
          <a:stretch>
            <a:fillRect/>
          </a:stretch>
        </p:blipFill>
        <p:spPr>
          <a:xfrm>
            <a:off x="3923989" y="47930"/>
            <a:ext cx="1244834" cy="1409350"/>
          </a:xfrm>
          <a:prstGeom prst="rect">
            <a:avLst/>
          </a:prstGeom>
        </p:spPr>
      </p:pic>
      <p:pic>
        <p:nvPicPr>
          <p:cNvPr id="11" name="Picture 10">
            <a:extLst>
              <a:ext uri="{FF2B5EF4-FFF2-40B4-BE49-F238E27FC236}">
                <a16:creationId xmlns:a16="http://schemas.microsoft.com/office/drawing/2014/main" id="{EA9BB76E-28DE-4EF4-A5FC-46ACD459B637}"/>
              </a:ext>
            </a:extLst>
          </p:cNvPr>
          <p:cNvPicPr>
            <a:picLocks noChangeAspect="1"/>
          </p:cNvPicPr>
          <p:nvPr/>
        </p:nvPicPr>
        <p:blipFill>
          <a:blip r:embed="rId5"/>
          <a:stretch>
            <a:fillRect/>
          </a:stretch>
        </p:blipFill>
        <p:spPr>
          <a:xfrm>
            <a:off x="6928017" y="0"/>
            <a:ext cx="1769315" cy="1599893"/>
          </a:xfrm>
          <a:prstGeom prst="rect">
            <a:avLst/>
          </a:prstGeom>
        </p:spPr>
      </p:pic>
      <p:sp>
        <p:nvSpPr>
          <p:cNvPr id="12" name="Content Placeholder 3">
            <a:extLst>
              <a:ext uri="{FF2B5EF4-FFF2-40B4-BE49-F238E27FC236}">
                <a16:creationId xmlns:a16="http://schemas.microsoft.com/office/drawing/2014/main" id="{E30B0D8B-5800-4561-8295-168DA22F4CBD}"/>
              </a:ext>
            </a:extLst>
          </p:cNvPr>
          <p:cNvSpPr txBox="1">
            <a:spLocks/>
          </p:cNvSpPr>
          <p:nvPr/>
        </p:nvSpPr>
        <p:spPr>
          <a:xfrm>
            <a:off x="3408218" y="2436812"/>
            <a:ext cx="3084200" cy="368458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13" name="Content Placeholder 3">
            <a:extLst>
              <a:ext uri="{FF2B5EF4-FFF2-40B4-BE49-F238E27FC236}">
                <a16:creationId xmlns:a16="http://schemas.microsoft.com/office/drawing/2014/main" id="{3565F883-1F0B-47C4-9DFD-CA72128EED8C}"/>
              </a:ext>
            </a:extLst>
          </p:cNvPr>
          <p:cNvSpPr txBox="1">
            <a:spLocks/>
          </p:cNvSpPr>
          <p:nvPr/>
        </p:nvSpPr>
        <p:spPr>
          <a:xfrm>
            <a:off x="6431094" y="2436812"/>
            <a:ext cx="3084200" cy="368458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Access Performance Data</a:t>
            </a:r>
          </a:p>
          <a:p>
            <a:r>
              <a:rPr lang="en-US" dirty="0"/>
              <a:t>User Friendly Reporting</a:t>
            </a:r>
          </a:p>
          <a:p>
            <a:r>
              <a:rPr lang="en-US" dirty="0"/>
              <a:t>Tools Training</a:t>
            </a:r>
          </a:p>
          <a:p>
            <a:endParaRPr lang="en-US" dirty="0"/>
          </a:p>
        </p:txBody>
      </p:sp>
      <p:sp>
        <p:nvSpPr>
          <p:cNvPr id="14" name="Content Placeholder 3">
            <a:extLst>
              <a:ext uri="{FF2B5EF4-FFF2-40B4-BE49-F238E27FC236}">
                <a16:creationId xmlns:a16="http://schemas.microsoft.com/office/drawing/2014/main" id="{964EF9B5-55E0-4114-B76C-D9998901BEF0}"/>
              </a:ext>
            </a:extLst>
          </p:cNvPr>
          <p:cNvSpPr txBox="1">
            <a:spLocks/>
          </p:cNvSpPr>
          <p:nvPr/>
        </p:nvSpPr>
        <p:spPr>
          <a:xfrm>
            <a:off x="3408218" y="2436812"/>
            <a:ext cx="3084200" cy="368458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Enhanced Prioritization</a:t>
            </a:r>
          </a:p>
          <a:p>
            <a:r>
              <a:rPr lang="en-US" dirty="0"/>
              <a:t>Cross Asset Comparison</a:t>
            </a:r>
          </a:p>
          <a:p>
            <a:r>
              <a:rPr lang="en-US" dirty="0"/>
              <a:t>Measure Value</a:t>
            </a:r>
          </a:p>
          <a:p>
            <a:pPr marL="0" indent="0">
              <a:buNone/>
            </a:pPr>
            <a:endParaRPr lang="en-US" dirty="0"/>
          </a:p>
        </p:txBody>
      </p:sp>
    </p:spTree>
    <p:extLst>
      <p:ext uri="{BB962C8B-B14F-4D97-AF65-F5344CB8AC3E}">
        <p14:creationId xmlns:p14="http://schemas.microsoft.com/office/powerpoint/2010/main" val="816984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989AF0C-1A32-42EA-B6F7-33A19252BB00}"/>
              </a:ext>
            </a:extLst>
          </p:cNvPr>
          <p:cNvSpPr>
            <a:spLocks noGrp="1"/>
          </p:cNvSpPr>
          <p:nvPr>
            <p:ph type="title"/>
          </p:nvPr>
        </p:nvSpPr>
        <p:spPr/>
        <p:txBody>
          <a:bodyPr/>
          <a:lstStyle/>
          <a:p>
            <a:r>
              <a:rPr lang="en-US" dirty="0"/>
              <a:t>Performance Management Training</a:t>
            </a:r>
          </a:p>
        </p:txBody>
      </p:sp>
      <p:sp>
        <p:nvSpPr>
          <p:cNvPr id="7" name="Content Placeholder 6">
            <a:extLst>
              <a:ext uri="{FF2B5EF4-FFF2-40B4-BE49-F238E27FC236}">
                <a16:creationId xmlns:a16="http://schemas.microsoft.com/office/drawing/2014/main" id="{2F412D96-140E-4FC3-91BA-88D0CD98B624}"/>
              </a:ext>
            </a:extLst>
          </p:cNvPr>
          <p:cNvSpPr>
            <a:spLocks noGrp="1"/>
          </p:cNvSpPr>
          <p:nvPr>
            <p:ph sz="half" idx="2"/>
          </p:nvPr>
        </p:nvSpPr>
        <p:spPr/>
        <p:txBody>
          <a:bodyPr/>
          <a:lstStyle/>
          <a:p>
            <a:r>
              <a:rPr lang="en-US" dirty="0"/>
              <a:t>How do we contribute to the mission?</a:t>
            </a:r>
          </a:p>
          <a:p>
            <a:r>
              <a:rPr lang="en-US" dirty="0"/>
              <a:t>How does performance impact key results?</a:t>
            </a:r>
          </a:p>
          <a:p>
            <a:r>
              <a:rPr lang="en-US" dirty="0"/>
              <a:t>What should we communicate to support you? </a:t>
            </a:r>
          </a:p>
        </p:txBody>
      </p:sp>
      <p:graphicFrame>
        <p:nvGraphicFramePr>
          <p:cNvPr id="6" name="Content Placeholder 5">
            <a:extLst>
              <a:ext uri="{FF2B5EF4-FFF2-40B4-BE49-F238E27FC236}">
                <a16:creationId xmlns:a16="http://schemas.microsoft.com/office/drawing/2014/main" id="{79A16F43-9BBF-4D31-A99B-0C79113D3557}"/>
              </a:ext>
            </a:extLst>
          </p:cNvPr>
          <p:cNvGraphicFramePr>
            <a:graphicFrameLocks noGrp="1"/>
          </p:cNvGraphicFramePr>
          <p:nvPr>
            <p:ph sz="half" idx="1"/>
          </p:nvPr>
        </p:nvGraphicFramePr>
        <p:xfrm>
          <a:off x="838200" y="1825625"/>
          <a:ext cx="5181600" cy="43513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215652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9">
            <a:extLst>
              <a:ext uri="{FF2B5EF4-FFF2-40B4-BE49-F238E27FC236}">
                <a16:creationId xmlns:a16="http://schemas.microsoft.com/office/drawing/2014/main" id="{8CEBFB14-AB0C-6350-28D1-135C85E93FC7}"/>
              </a:ext>
            </a:extLst>
          </p:cNvPr>
          <p:cNvSpPr>
            <a:spLocks noGrp="1"/>
          </p:cNvSpPr>
          <p:nvPr>
            <p:ph type="title"/>
          </p:nvPr>
        </p:nvSpPr>
        <p:spPr/>
        <p:txBody>
          <a:bodyPr/>
          <a:lstStyle/>
          <a:p>
            <a:r>
              <a:rPr lang="en-US" dirty="0"/>
              <a:t>Transportation Report &amp; Analysis for Kentucky</a:t>
            </a:r>
          </a:p>
        </p:txBody>
      </p:sp>
      <p:sp>
        <p:nvSpPr>
          <p:cNvPr id="3" name="Content Placeholder 2">
            <a:extLst>
              <a:ext uri="{FF2B5EF4-FFF2-40B4-BE49-F238E27FC236}">
                <a16:creationId xmlns:a16="http://schemas.microsoft.com/office/drawing/2014/main" id="{7126A6E3-6442-B88D-155C-68791803FDAD}"/>
              </a:ext>
            </a:extLst>
          </p:cNvPr>
          <p:cNvSpPr>
            <a:spLocks noGrp="1"/>
          </p:cNvSpPr>
          <p:nvPr>
            <p:ph sz="half" idx="1"/>
          </p:nvPr>
        </p:nvSpPr>
        <p:spPr/>
        <p:txBody>
          <a:bodyPr/>
          <a:lstStyle/>
          <a:p>
            <a:pPr marL="0" indent="0">
              <a:buNone/>
            </a:pPr>
            <a:r>
              <a:rPr lang="en-US" sz="2800" b="1" i="0" u="none" strike="noStrike" dirty="0">
                <a:solidFill>
                  <a:srgbClr val="212121"/>
                </a:solidFill>
                <a:effectLst/>
              </a:rPr>
              <a:t>Provides access to quality data at the local and state level, allowing district leaders, subject matter experts, and state leadership to work together to identify the projects and operations that will make a difference in local communities.</a:t>
            </a:r>
            <a:endParaRPr lang="en-US" dirty="0"/>
          </a:p>
        </p:txBody>
      </p:sp>
      <p:pic>
        <p:nvPicPr>
          <p:cNvPr id="2" name="Picture 1" descr="A picture containing text, sign&#10;&#10;Description automatically generated">
            <a:extLst>
              <a:ext uri="{FF2B5EF4-FFF2-40B4-BE49-F238E27FC236}">
                <a16:creationId xmlns:a16="http://schemas.microsoft.com/office/drawing/2014/main" id="{70599DA6-69B5-F1C8-C254-755312DCB9B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43831" y="2620818"/>
            <a:ext cx="4909969" cy="2335645"/>
          </a:xfrm>
          <a:prstGeom prst="rect">
            <a:avLst/>
          </a:prstGeom>
        </p:spPr>
      </p:pic>
    </p:spTree>
    <p:extLst>
      <p:ext uri="{BB962C8B-B14F-4D97-AF65-F5344CB8AC3E}">
        <p14:creationId xmlns:p14="http://schemas.microsoft.com/office/powerpoint/2010/main" val="3106658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3876" y="498473"/>
            <a:ext cx="3467101" cy="1114425"/>
          </a:xfrm>
        </p:spPr>
        <p:txBody>
          <a:bodyPr>
            <a:normAutofit/>
          </a:bodyPr>
          <a:lstStyle/>
          <a:p>
            <a:r>
              <a:rPr lang="en-US" dirty="0"/>
              <a:t>Data Goals</a:t>
            </a:r>
          </a:p>
        </p:txBody>
      </p:sp>
      <p:sp>
        <p:nvSpPr>
          <p:cNvPr id="3" name="Content Placeholder 2"/>
          <p:cNvSpPr>
            <a:spLocks noGrp="1"/>
          </p:cNvSpPr>
          <p:nvPr>
            <p:ph type="body" sz="half" idx="2"/>
          </p:nvPr>
        </p:nvSpPr>
        <p:spPr/>
        <p:txBody>
          <a:bodyPr/>
          <a:lstStyle/>
          <a:p>
            <a:r>
              <a:rPr lang="en-US" dirty="0"/>
              <a:t>Make decision making data accessible</a:t>
            </a:r>
          </a:p>
          <a:p>
            <a:r>
              <a:rPr lang="en-US" dirty="0"/>
              <a:t>Provide a clean and easy to navigate experience</a:t>
            </a:r>
          </a:p>
          <a:p>
            <a:r>
              <a:rPr lang="en-US" dirty="0"/>
              <a:t>Refresh data as frequently as possible</a:t>
            </a:r>
          </a:p>
          <a:p>
            <a:r>
              <a:rPr lang="en-US" dirty="0"/>
              <a:t>Reduce burden on subject matter experts through automated data extraction</a:t>
            </a:r>
          </a:p>
          <a:p>
            <a:r>
              <a:rPr lang="en-US" dirty="0"/>
              <a:t>Identify gaps</a:t>
            </a:r>
          </a:p>
          <a:p>
            <a:r>
              <a:rPr lang="en-US" dirty="0"/>
              <a:t>Use best practices to document and flatten data</a:t>
            </a:r>
          </a:p>
          <a:p>
            <a:endParaRPr lang="en-US" dirty="0"/>
          </a:p>
        </p:txBody>
      </p:sp>
      <p:pic>
        <p:nvPicPr>
          <p:cNvPr id="5" name="Graphic 4" descr="Gauge with solid fill">
            <a:extLst>
              <a:ext uri="{FF2B5EF4-FFF2-40B4-BE49-F238E27FC236}">
                <a16:creationId xmlns:a16="http://schemas.microsoft.com/office/drawing/2014/main" id="{F179DBD2-5F1A-4CA8-8000-6228E3C7E40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638930" y="348768"/>
            <a:ext cx="5672074" cy="5672074"/>
          </a:xfrm>
          <a:prstGeom prst="rect">
            <a:avLst/>
          </a:prstGeom>
        </p:spPr>
      </p:pic>
    </p:spTree>
    <p:extLst>
      <p:ext uri="{BB962C8B-B14F-4D97-AF65-F5344CB8AC3E}">
        <p14:creationId xmlns:p14="http://schemas.microsoft.com/office/powerpoint/2010/main" val="696847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894DB78-5303-78E1-6419-DA56AEED5AC5}"/>
              </a:ext>
            </a:extLst>
          </p:cNvPr>
          <p:cNvSpPr>
            <a:spLocks noGrp="1"/>
          </p:cNvSpPr>
          <p:nvPr>
            <p:ph type="title"/>
          </p:nvPr>
        </p:nvSpPr>
        <p:spPr/>
        <p:txBody>
          <a:bodyPr/>
          <a:lstStyle/>
          <a:p>
            <a:r>
              <a:rPr lang="en-US" dirty="0"/>
              <a:t>Data Gap Analysis</a:t>
            </a:r>
          </a:p>
        </p:txBody>
      </p:sp>
      <p:sp>
        <p:nvSpPr>
          <p:cNvPr id="8" name="Text Placeholder 7">
            <a:extLst>
              <a:ext uri="{FF2B5EF4-FFF2-40B4-BE49-F238E27FC236}">
                <a16:creationId xmlns:a16="http://schemas.microsoft.com/office/drawing/2014/main" id="{30A7FDB1-F978-9BA2-D2A4-ED81CF3DA76F}"/>
              </a:ext>
            </a:extLst>
          </p:cNvPr>
          <p:cNvSpPr>
            <a:spLocks noGrp="1"/>
          </p:cNvSpPr>
          <p:nvPr>
            <p:ph type="body" idx="1"/>
          </p:nvPr>
        </p:nvSpPr>
        <p:spPr/>
        <p:txBody>
          <a:bodyPr/>
          <a:lstStyle/>
          <a:p>
            <a:r>
              <a:rPr lang="en-US" dirty="0"/>
              <a:t>Assessments</a:t>
            </a:r>
          </a:p>
        </p:txBody>
      </p:sp>
      <p:sp>
        <p:nvSpPr>
          <p:cNvPr id="6" name="Content Placeholder 5">
            <a:extLst>
              <a:ext uri="{FF2B5EF4-FFF2-40B4-BE49-F238E27FC236}">
                <a16:creationId xmlns:a16="http://schemas.microsoft.com/office/drawing/2014/main" id="{C122A45B-E840-A62A-DD9B-3DB18CD57B6B}"/>
              </a:ext>
            </a:extLst>
          </p:cNvPr>
          <p:cNvSpPr>
            <a:spLocks noGrp="1"/>
          </p:cNvSpPr>
          <p:nvPr>
            <p:ph sz="half" idx="2"/>
          </p:nvPr>
        </p:nvSpPr>
        <p:spPr/>
        <p:txBody>
          <a:bodyPr/>
          <a:lstStyle/>
          <a:p>
            <a:r>
              <a:rPr lang="en-US" dirty="0"/>
              <a:t>Timeliness</a:t>
            </a:r>
          </a:p>
          <a:p>
            <a:r>
              <a:rPr lang="en-US" dirty="0"/>
              <a:t>Quality</a:t>
            </a:r>
          </a:p>
          <a:p>
            <a:r>
              <a:rPr lang="en-US" dirty="0"/>
              <a:t>Completeness</a:t>
            </a:r>
          </a:p>
          <a:p>
            <a:r>
              <a:rPr lang="en-US" dirty="0"/>
              <a:t>Accessibility</a:t>
            </a:r>
          </a:p>
        </p:txBody>
      </p:sp>
      <p:sp>
        <p:nvSpPr>
          <p:cNvPr id="9" name="Text Placeholder 8">
            <a:extLst>
              <a:ext uri="{FF2B5EF4-FFF2-40B4-BE49-F238E27FC236}">
                <a16:creationId xmlns:a16="http://schemas.microsoft.com/office/drawing/2014/main" id="{0C618B2F-ACD4-2D7F-44E2-700239141567}"/>
              </a:ext>
            </a:extLst>
          </p:cNvPr>
          <p:cNvSpPr>
            <a:spLocks noGrp="1"/>
          </p:cNvSpPr>
          <p:nvPr>
            <p:ph type="body" sz="quarter" idx="3"/>
          </p:nvPr>
        </p:nvSpPr>
        <p:spPr/>
        <p:txBody>
          <a:bodyPr/>
          <a:lstStyle/>
          <a:p>
            <a:r>
              <a:rPr lang="en-US" dirty="0"/>
              <a:t>Findings</a:t>
            </a:r>
          </a:p>
        </p:txBody>
      </p:sp>
      <p:sp>
        <p:nvSpPr>
          <p:cNvPr id="10" name="Content Placeholder 9">
            <a:extLst>
              <a:ext uri="{FF2B5EF4-FFF2-40B4-BE49-F238E27FC236}">
                <a16:creationId xmlns:a16="http://schemas.microsoft.com/office/drawing/2014/main" id="{5C234592-185F-BB3B-6412-8D86A7A9E3CD}"/>
              </a:ext>
            </a:extLst>
          </p:cNvPr>
          <p:cNvSpPr>
            <a:spLocks noGrp="1"/>
          </p:cNvSpPr>
          <p:nvPr>
            <p:ph sz="quarter" idx="4"/>
          </p:nvPr>
        </p:nvSpPr>
        <p:spPr/>
        <p:txBody>
          <a:bodyPr/>
          <a:lstStyle/>
          <a:p>
            <a:r>
              <a:rPr lang="en-US" dirty="0"/>
              <a:t>Many quality issues</a:t>
            </a:r>
          </a:p>
          <a:p>
            <a:r>
              <a:rPr lang="en-US" dirty="0"/>
              <a:t>No single source of truth</a:t>
            </a:r>
          </a:p>
          <a:p>
            <a:r>
              <a:rPr lang="en-US" dirty="0"/>
              <a:t>Manual data entry inconsistencies</a:t>
            </a:r>
          </a:p>
          <a:p>
            <a:r>
              <a:rPr lang="en-US" dirty="0"/>
              <a:t>Many spreadsheets</a:t>
            </a:r>
          </a:p>
          <a:p>
            <a:r>
              <a:rPr lang="en-US" dirty="0"/>
              <a:t>Separate processes</a:t>
            </a:r>
          </a:p>
        </p:txBody>
      </p:sp>
    </p:spTree>
    <p:extLst>
      <p:ext uri="{BB962C8B-B14F-4D97-AF65-F5344CB8AC3E}">
        <p14:creationId xmlns:p14="http://schemas.microsoft.com/office/powerpoint/2010/main" val="12905402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a:extLst>
              <a:ext uri="{FF2B5EF4-FFF2-40B4-BE49-F238E27FC236}">
                <a16:creationId xmlns:a16="http://schemas.microsoft.com/office/drawing/2014/main" id="{097057CE-1425-9CA4-B7AD-E5A3056A037A}"/>
              </a:ext>
            </a:extLst>
          </p:cNvPr>
          <p:cNvGraphicFramePr>
            <a:graphicFrameLocks noGrp="1"/>
          </p:cNvGraphicFramePr>
          <p:nvPr>
            <p:ph idx="1"/>
            <p:extLst>
              <p:ext uri="{D42A27DB-BD31-4B8C-83A1-F6EECF244321}">
                <p14:modId xmlns:p14="http://schemas.microsoft.com/office/powerpoint/2010/main" val="2479709077"/>
              </p:ext>
            </p:extLst>
          </p:nvPr>
        </p:nvGraphicFramePr>
        <p:xfrm>
          <a:off x="2533650" y="1717675"/>
          <a:ext cx="73152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0" name="Title 1">
            <a:extLst>
              <a:ext uri="{FF2B5EF4-FFF2-40B4-BE49-F238E27FC236}">
                <a16:creationId xmlns:a16="http://schemas.microsoft.com/office/drawing/2014/main" id="{01439088-A2A8-BC80-C004-72C385558E9D}"/>
              </a:ext>
            </a:extLst>
          </p:cNvPr>
          <p:cNvSpPr>
            <a:spLocks noGrp="1"/>
          </p:cNvSpPr>
          <p:nvPr>
            <p:ph type="title"/>
          </p:nvPr>
        </p:nvSpPr>
        <p:spPr/>
        <p:txBody>
          <a:bodyPr/>
          <a:lstStyle/>
          <a:p>
            <a:r>
              <a:rPr lang="en-US" dirty="0"/>
              <a:t>TRAK Integration</a:t>
            </a:r>
          </a:p>
        </p:txBody>
      </p:sp>
    </p:spTree>
    <p:extLst>
      <p:ext uri="{BB962C8B-B14F-4D97-AF65-F5344CB8AC3E}">
        <p14:creationId xmlns:p14="http://schemas.microsoft.com/office/powerpoint/2010/main" val="1785778965"/>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44546A"/>
      </a:dk2>
      <a:lt2>
        <a:srgbClr val="E7E6E6"/>
      </a:lt2>
      <a:accent1>
        <a:srgbClr val="FFC600"/>
      </a:accent1>
      <a:accent2>
        <a:srgbClr val="003764"/>
      </a:accent2>
      <a:accent3>
        <a:srgbClr val="5EB3E4"/>
      </a:accent3>
      <a:accent4>
        <a:srgbClr val="7F7F7F"/>
      </a:accent4>
      <a:accent5>
        <a:srgbClr val="3A3838"/>
      </a:accent5>
      <a:accent6>
        <a:srgbClr val="D8D9D7"/>
      </a:accent6>
      <a:hlink>
        <a:srgbClr val="2F5496"/>
      </a:hlink>
      <a:folHlink>
        <a:srgbClr val="833C0B"/>
      </a:folHlink>
    </a:clrScheme>
    <a:fontScheme name="KYTC">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KYTCtemplate-TK-Main" id="{22726168-3B46-40B8-A768-46457C010A69}" vid="{A4A589BF-1008-4871-A046-32F5178A763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4AE620AAE2AEB4487F1A743D73B8D7F" ma:contentTypeVersion="0" ma:contentTypeDescription="Create a new document." ma:contentTypeScope="" ma:versionID="65481eb4f3d4be0bc1559c8efc3801ec">
  <xsd:schema xmlns:xsd="http://www.w3.org/2001/XMLSchema" xmlns:xs="http://www.w3.org/2001/XMLSchema" xmlns:p="http://schemas.microsoft.com/office/2006/metadata/properties" targetNamespace="http://schemas.microsoft.com/office/2006/metadata/properties" ma:root="true" ma:fieldsID="6834f8c0c0eabdc6c42b2f987c760c09">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90EC3D7-E756-4517-9312-3AEC41EE581D}">
  <ds:schemaRefs>
    <ds:schemaRef ds:uri="http://schemas.microsoft.com/sharepoint/v3/contenttype/forms"/>
  </ds:schemaRefs>
</ds:datastoreItem>
</file>

<file path=customXml/itemProps2.xml><?xml version="1.0" encoding="utf-8"?>
<ds:datastoreItem xmlns:ds="http://schemas.openxmlformats.org/officeDocument/2006/customXml" ds:itemID="{CF426708-9BF1-44E3-979E-82F59981BDC5}">
  <ds:schemaRefs>
    <ds:schemaRef ds:uri="289c02e4-943b-46e8-b265-47e5d04a289d"/>
    <ds:schemaRef ds:uri="http://schemas.microsoft.com/office/2006/documentManagement/types"/>
    <ds:schemaRef ds:uri="http://purl.org/dc/terms/"/>
    <ds:schemaRef ds:uri="4afff0aa-4255-4a95-925c-32f7d2fa7cc0"/>
    <ds:schemaRef ds:uri="http://purl.org/dc/dcmitype/"/>
    <ds:schemaRef ds:uri="http://schemas.microsoft.com/office/2006/metadata/properties"/>
    <ds:schemaRef ds:uri="http://www.w3.org/XML/1998/namespace"/>
    <ds:schemaRef ds:uri="http://schemas.microsoft.com/office/infopath/2007/PartnerControls"/>
    <ds:schemaRef ds:uri="http://schemas.openxmlformats.org/package/2006/metadata/core-properties"/>
    <ds:schemaRef ds:uri="http://purl.org/dc/elements/1.1/"/>
  </ds:schemaRefs>
</ds:datastoreItem>
</file>

<file path=customXml/itemProps3.xml><?xml version="1.0" encoding="utf-8"?>
<ds:datastoreItem xmlns:ds="http://schemas.openxmlformats.org/officeDocument/2006/customXml" ds:itemID="{E405102E-5EF1-42C9-A21B-061395475786}"/>
</file>

<file path=docProps/app.xml><?xml version="1.0" encoding="utf-8"?>
<Properties xmlns="http://schemas.openxmlformats.org/officeDocument/2006/extended-properties" xmlns:vt="http://schemas.openxmlformats.org/officeDocument/2006/docPropsVTypes">
  <Template>KYTCtemplate-TK-Main</Template>
  <TotalTime>9091</TotalTime>
  <Words>519</Words>
  <Application>Microsoft Office PowerPoint</Application>
  <PresentationFormat>Widescreen</PresentationFormat>
  <Paragraphs>140</Paragraphs>
  <Slides>14</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Office Theme</vt:lpstr>
      <vt:lpstr>Performance Program</vt:lpstr>
      <vt:lpstr>Why Performance Management?</vt:lpstr>
      <vt:lpstr>Performance Management Is Not</vt:lpstr>
      <vt:lpstr>PowerPoint Presentation</vt:lpstr>
      <vt:lpstr>Performance Management Training</vt:lpstr>
      <vt:lpstr>Transportation Report &amp; Analysis for Kentucky</vt:lpstr>
      <vt:lpstr>Data Goals</vt:lpstr>
      <vt:lpstr>Data Gap Analysis</vt:lpstr>
      <vt:lpstr>TRAK Integration</vt:lpstr>
      <vt:lpstr>TRAK Dashboard</vt:lpstr>
      <vt:lpstr>TRAK Components</vt:lpstr>
      <vt:lpstr>TRAK Guidelines</vt:lpstr>
      <vt:lpstr>Transportation Report &amp; Analysis for Kentucky</vt:lpstr>
      <vt:lpstr>2025</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Nowaczyk, Tracy A (KYTC)</dc:creator>
  <cp:lastModifiedBy>Ridgway, Nathan E (KYTC)</cp:lastModifiedBy>
  <cp:revision>73</cp:revision>
  <dcterms:created xsi:type="dcterms:W3CDTF">2022-11-29T19:12:50Z</dcterms:created>
  <dcterms:modified xsi:type="dcterms:W3CDTF">2025-01-10T18:40:48Z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0x010100B4AE620AAE2AEB4487F1A743D73B8D7F</vt:lpwstr>
  </property>
</Properties>
</file>